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41" r:id="rId1"/>
    <p:sldMasterId id="2147484151" r:id="rId2"/>
    <p:sldMasterId id="2147484180" r:id="rId3"/>
    <p:sldMasterId id="2147484257" r:id="rId4"/>
  </p:sldMasterIdLst>
  <p:notesMasterIdLst>
    <p:notesMasterId r:id="rId17"/>
  </p:notesMasterIdLst>
  <p:handoutMasterIdLst>
    <p:handoutMasterId r:id="rId18"/>
  </p:handoutMasterIdLst>
  <p:sldIdLst>
    <p:sldId id="1010" r:id="rId5"/>
    <p:sldId id="1070" r:id="rId6"/>
    <p:sldId id="1078" r:id="rId7"/>
    <p:sldId id="1079" r:id="rId8"/>
    <p:sldId id="1080" r:id="rId9"/>
    <p:sldId id="1074" r:id="rId10"/>
    <p:sldId id="1075" r:id="rId11"/>
    <p:sldId id="1076" r:id="rId12"/>
    <p:sldId id="1081" r:id="rId13"/>
    <p:sldId id="1077" r:id="rId14"/>
    <p:sldId id="1073" r:id="rId15"/>
    <p:sldId id="1019" r:id="rId16"/>
  </p:sldIdLst>
  <p:sldSz cx="9144000" cy="5143500" type="screen16x9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0045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2009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80135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4018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00225" algn="l" defTabSz="72009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160270" algn="l" defTabSz="72009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2520315" algn="l" defTabSz="72009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2880360" algn="l" defTabSz="72009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3" userDrawn="1">
          <p15:clr>
            <a:srgbClr val="A4A3A4"/>
          </p15:clr>
        </p15:guide>
        <p15:guide id="2" orient="horz" pos="2988" userDrawn="1">
          <p15:clr>
            <a:srgbClr val="A4A3A4"/>
          </p15:clr>
        </p15:guide>
        <p15:guide id="3" pos="7826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orient="horz" pos="564" userDrawn="1">
          <p15:clr>
            <a:srgbClr val="A4A3A4"/>
          </p15:clr>
        </p15:guide>
        <p15:guide id="6" orient="horz" pos="4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1488" userDrawn="1">
          <p15:clr>
            <a:srgbClr val="A4A3A4"/>
          </p15:clr>
        </p15:guide>
        <p15:guide id="9" orient="horz" pos="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rithew, John E." initials="MJE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9933"/>
    <a:srgbClr val="000000"/>
    <a:srgbClr val="FFFF00"/>
    <a:srgbClr val="CC0099"/>
    <a:srgbClr val="FA2502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73918" autoAdjust="0"/>
  </p:normalViewPr>
  <p:slideViewPr>
    <p:cSldViewPr snapToGrid="0" showGuides="1">
      <p:cViewPr varScale="1">
        <p:scale>
          <a:sx n="84" d="100"/>
          <a:sy n="84" d="100"/>
        </p:scale>
        <p:origin x="1090" y="48"/>
      </p:cViewPr>
      <p:guideLst>
        <p:guide orient="horz" pos="4143"/>
        <p:guide orient="horz" pos="2988"/>
        <p:guide pos="7826"/>
        <p:guide pos="240"/>
        <p:guide orient="horz" pos="564"/>
        <p:guide orient="horz" pos="420"/>
        <p:guide pos="5568"/>
        <p:guide pos="1488"/>
        <p:guide orient="horz" pos="4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43130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1" tIns="46951" rIns="93901" bIns="46951" numCol="1" anchor="t" anchorCtr="0" compatLnSpc="1">
            <a:prstTxWarp prst="textNoShape">
              <a:avLst/>
            </a:prstTxWarp>
          </a:bodyPr>
          <a:lstStyle>
            <a:lvl1pPr defTabSz="9392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3" y="1"/>
            <a:ext cx="3044725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1" tIns="46951" rIns="93901" bIns="46951" numCol="1" anchor="t" anchorCtr="0" compatLnSpc="1">
            <a:prstTxWarp prst="textNoShape">
              <a:avLst/>
            </a:prstTxWarp>
          </a:bodyPr>
          <a:lstStyle>
            <a:lvl1pPr algn="r" defTabSz="9392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4283"/>
            <a:ext cx="3043130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1" tIns="46951" rIns="93901" bIns="46951" numCol="1" anchor="b" anchorCtr="0" compatLnSpc="1">
            <a:prstTxWarp prst="textNoShape">
              <a:avLst/>
            </a:prstTxWarp>
          </a:bodyPr>
          <a:lstStyle>
            <a:lvl1pPr defTabSz="9392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3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3" y="8844283"/>
            <a:ext cx="3044725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1" tIns="46951" rIns="93901" bIns="46951" numCol="1" anchor="b" anchorCtr="0" compatLnSpc="1">
            <a:prstTxWarp prst="textNoShape">
              <a:avLst/>
            </a:prstTxWarp>
          </a:bodyPr>
          <a:lstStyle>
            <a:lvl1pPr algn="r" defTabSz="939245">
              <a:defRPr sz="1200"/>
            </a:lvl1pPr>
          </a:lstStyle>
          <a:p>
            <a:pPr>
              <a:defRPr/>
            </a:pPr>
            <a:fld id="{30667F49-A6A9-4D32-AB67-4C885686E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09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43130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1" tIns="46951" rIns="93901" bIns="46951" numCol="1" anchor="t" anchorCtr="0" compatLnSpc="1">
            <a:prstTxWarp prst="textNoShape">
              <a:avLst/>
            </a:prstTxWarp>
          </a:bodyPr>
          <a:lstStyle>
            <a:lvl1pPr defTabSz="9392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783" y="1"/>
            <a:ext cx="3044725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1" tIns="46951" rIns="93901" bIns="46951" numCol="1" anchor="t" anchorCtr="0" compatLnSpc="1">
            <a:prstTxWarp prst="textNoShape">
              <a:avLst/>
            </a:prstTxWarp>
          </a:bodyPr>
          <a:lstStyle>
            <a:lvl1pPr algn="r" defTabSz="9392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3950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222" y="4422143"/>
            <a:ext cx="5616250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1" tIns="46951" rIns="93901" bIns="469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44283"/>
            <a:ext cx="3043130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1" tIns="46951" rIns="93901" bIns="46951" numCol="1" anchor="b" anchorCtr="0" compatLnSpc="1">
            <a:prstTxWarp prst="textNoShape">
              <a:avLst/>
            </a:prstTxWarp>
          </a:bodyPr>
          <a:lstStyle>
            <a:lvl1pPr defTabSz="9392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783" y="8844283"/>
            <a:ext cx="3044725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1" tIns="46951" rIns="93901" bIns="46951" numCol="1" anchor="b" anchorCtr="0" compatLnSpc="1">
            <a:prstTxWarp prst="textNoShape">
              <a:avLst/>
            </a:prstTxWarp>
          </a:bodyPr>
          <a:lstStyle>
            <a:lvl1pPr algn="r" defTabSz="939245">
              <a:defRPr sz="1200"/>
            </a:lvl1pPr>
          </a:lstStyle>
          <a:p>
            <a:pPr>
              <a:defRPr/>
            </a:pPr>
            <a:fld id="{F3F1A590-D831-46D4-A7D9-747925F88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31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0045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2009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80135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4018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00225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60270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20315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80360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3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en-US" sz="1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0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3992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en-US" sz="1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4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en-US" sz="1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4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en-US" sz="1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5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en-US" sz="1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3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9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5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2E8-3F04-49CE-98BA-3A05B773D2F9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940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invGray">
          <a:xfrm>
            <a:off x="0" y="2"/>
            <a:ext cx="9144000" cy="16006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872879"/>
            <a:ext cx="9144000" cy="4270623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218779"/>
            <a:ext cx="9144000" cy="64070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0" y="1803799"/>
            <a:ext cx="9144000" cy="802556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2476501" y="1141886"/>
            <a:ext cx="6667500" cy="4001616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invGray">
          <a:xfrm>
            <a:off x="0" y="2582912"/>
            <a:ext cx="9144000" cy="2291581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2664398"/>
            <a:ext cx="6236608" cy="2524869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6338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6405" y="1714500"/>
            <a:ext cx="777119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38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298" y="2914429"/>
            <a:ext cx="6401405" cy="131489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7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3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1" y="3305101"/>
            <a:ext cx="7772703" cy="1021333"/>
          </a:xfrm>
        </p:spPr>
        <p:txBody>
          <a:bodyPr anchor="t"/>
          <a:lstStyle>
            <a:lvl1pPr algn="l">
              <a:defRPr sz="21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1" y="2179960"/>
            <a:ext cx="7772703" cy="1125141"/>
          </a:xfrm>
        </p:spPr>
        <p:txBody>
          <a:bodyPr anchor="b"/>
          <a:lstStyle>
            <a:lvl1pPr marL="0" indent="0">
              <a:buNone/>
              <a:defRPr sz="1055"/>
            </a:lvl1pPr>
            <a:lvl2pPr marL="241093" indent="0">
              <a:buNone/>
              <a:defRPr sz="949"/>
            </a:lvl2pPr>
            <a:lvl3pPr marL="482186" indent="0">
              <a:buNone/>
              <a:defRPr sz="844"/>
            </a:lvl3pPr>
            <a:lvl4pPr marL="723279" indent="0">
              <a:buNone/>
              <a:defRPr sz="738"/>
            </a:lvl4pPr>
            <a:lvl5pPr marL="964372" indent="0">
              <a:buNone/>
              <a:defRPr sz="738"/>
            </a:lvl5pPr>
            <a:lvl6pPr marL="1205465" indent="0">
              <a:buNone/>
              <a:defRPr sz="738"/>
            </a:lvl6pPr>
            <a:lvl7pPr marL="1446558" indent="0">
              <a:buNone/>
              <a:defRPr sz="738"/>
            </a:lvl7pPr>
            <a:lvl8pPr marL="1687651" indent="0">
              <a:buNone/>
              <a:defRPr sz="738"/>
            </a:lvl8pPr>
            <a:lvl9pPr marL="1928744" indent="0">
              <a:buNone/>
              <a:defRPr sz="7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DADB9-14B4-415C-BC98-CFBF88E4E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405" y="1485679"/>
            <a:ext cx="3865941" cy="2854151"/>
          </a:xfrm>
        </p:spPr>
        <p:txBody>
          <a:bodyPr/>
          <a:lstStyle>
            <a:lvl1pPr>
              <a:defRPr sz="1477"/>
            </a:lvl1pPr>
            <a:lvl2pPr>
              <a:defRPr sz="1266"/>
            </a:lvl2pPr>
            <a:lvl3pPr>
              <a:defRPr sz="1055"/>
            </a:lvl3pPr>
            <a:lvl4pPr>
              <a:defRPr sz="949"/>
            </a:lvl4pPr>
            <a:lvl5pPr>
              <a:defRPr sz="949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89" y="1485679"/>
            <a:ext cx="3865941" cy="2854151"/>
          </a:xfrm>
        </p:spPr>
        <p:txBody>
          <a:bodyPr/>
          <a:lstStyle>
            <a:lvl1pPr>
              <a:defRPr sz="1477"/>
            </a:lvl1pPr>
            <a:lvl2pPr>
              <a:defRPr sz="1266"/>
            </a:lvl2pPr>
            <a:lvl3pPr>
              <a:defRPr sz="1055"/>
            </a:lvl3pPr>
            <a:lvl4pPr>
              <a:defRPr sz="949"/>
            </a:lvl4pPr>
            <a:lvl5pPr>
              <a:defRPr sz="949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2721-F221-481D-8385-A14A26141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06499"/>
            <a:ext cx="8230809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150815"/>
            <a:ext cx="4041323" cy="479971"/>
          </a:xfrm>
        </p:spPr>
        <p:txBody>
          <a:bodyPr anchor="b"/>
          <a:lstStyle>
            <a:lvl1pPr marL="0" indent="0">
              <a:buNone/>
              <a:defRPr sz="1266" b="1"/>
            </a:lvl1pPr>
            <a:lvl2pPr marL="241093" indent="0">
              <a:buNone/>
              <a:defRPr sz="1055" b="1"/>
            </a:lvl2pPr>
            <a:lvl3pPr marL="482186" indent="0">
              <a:buNone/>
              <a:defRPr sz="949" b="1"/>
            </a:lvl3pPr>
            <a:lvl4pPr marL="723279" indent="0">
              <a:buNone/>
              <a:defRPr sz="844" b="1"/>
            </a:lvl4pPr>
            <a:lvl5pPr marL="964372" indent="0">
              <a:buNone/>
              <a:defRPr sz="844" b="1"/>
            </a:lvl5pPr>
            <a:lvl6pPr marL="1205465" indent="0">
              <a:buNone/>
              <a:defRPr sz="844" b="1"/>
            </a:lvl6pPr>
            <a:lvl7pPr marL="1446558" indent="0">
              <a:buNone/>
              <a:defRPr sz="844" b="1"/>
            </a:lvl7pPr>
            <a:lvl8pPr marL="1687651" indent="0">
              <a:buNone/>
              <a:defRPr sz="844" b="1"/>
            </a:lvl8pPr>
            <a:lvl9pPr marL="1928744" indent="0">
              <a:buNone/>
              <a:defRPr sz="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1630784"/>
            <a:ext cx="4041323" cy="2963540"/>
          </a:xfrm>
        </p:spPr>
        <p:txBody>
          <a:bodyPr/>
          <a:lstStyle>
            <a:lvl1pPr>
              <a:defRPr sz="1266"/>
            </a:lvl1pPr>
            <a:lvl2pPr>
              <a:defRPr sz="1055"/>
            </a:lvl2pPr>
            <a:lvl3pPr>
              <a:defRPr sz="949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3" y="1150815"/>
            <a:ext cx="4042833" cy="479971"/>
          </a:xfrm>
        </p:spPr>
        <p:txBody>
          <a:bodyPr anchor="b"/>
          <a:lstStyle>
            <a:lvl1pPr marL="0" indent="0">
              <a:buNone/>
              <a:defRPr sz="1266" b="1"/>
            </a:lvl1pPr>
            <a:lvl2pPr marL="241093" indent="0">
              <a:buNone/>
              <a:defRPr sz="1055" b="1"/>
            </a:lvl2pPr>
            <a:lvl3pPr marL="482186" indent="0">
              <a:buNone/>
              <a:defRPr sz="949" b="1"/>
            </a:lvl3pPr>
            <a:lvl4pPr marL="723279" indent="0">
              <a:buNone/>
              <a:defRPr sz="844" b="1"/>
            </a:lvl4pPr>
            <a:lvl5pPr marL="964372" indent="0">
              <a:buNone/>
              <a:defRPr sz="844" b="1"/>
            </a:lvl5pPr>
            <a:lvl6pPr marL="1205465" indent="0">
              <a:buNone/>
              <a:defRPr sz="844" b="1"/>
            </a:lvl6pPr>
            <a:lvl7pPr marL="1446558" indent="0">
              <a:buNone/>
              <a:defRPr sz="844" b="1"/>
            </a:lvl7pPr>
            <a:lvl8pPr marL="1687651" indent="0">
              <a:buNone/>
              <a:defRPr sz="844" b="1"/>
            </a:lvl8pPr>
            <a:lvl9pPr marL="1928744" indent="0">
              <a:buNone/>
              <a:defRPr sz="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3" y="1630784"/>
            <a:ext cx="4042833" cy="2963540"/>
          </a:xfrm>
        </p:spPr>
        <p:txBody>
          <a:bodyPr/>
          <a:lstStyle>
            <a:lvl1pPr>
              <a:defRPr sz="1266"/>
            </a:lvl1pPr>
            <a:lvl2pPr>
              <a:defRPr sz="1055"/>
            </a:lvl2pPr>
            <a:lvl3pPr>
              <a:defRPr sz="949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43E3-E281-4FB2-97F2-F9F07C5E2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99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7F50-27B3-46C2-BB92-A1A815515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5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D17C-5639-4673-86D5-AFC7F195A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6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04269"/>
            <a:ext cx="3008691" cy="871760"/>
          </a:xfrm>
        </p:spPr>
        <p:txBody>
          <a:bodyPr anchor="b"/>
          <a:lstStyle>
            <a:lvl1pPr algn="l">
              <a:defRPr sz="10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6" y="204269"/>
            <a:ext cx="5111750" cy="4390057"/>
          </a:xfrm>
        </p:spPr>
        <p:txBody>
          <a:bodyPr/>
          <a:lstStyle>
            <a:lvl1pPr>
              <a:defRPr sz="1687"/>
            </a:lvl1pPr>
            <a:lvl2pPr>
              <a:defRPr sz="1477"/>
            </a:lvl2pPr>
            <a:lvl3pPr>
              <a:defRPr sz="1266"/>
            </a:lvl3pPr>
            <a:lvl4pPr>
              <a:defRPr sz="1055"/>
            </a:lvl4pPr>
            <a:lvl5pPr>
              <a:defRPr sz="1055"/>
            </a:lvl5pPr>
            <a:lvl6pPr>
              <a:defRPr sz="1055"/>
            </a:lvl6pPr>
            <a:lvl7pPr>
              <a:defRPr sz="1055"/>
            </a:lvl7pPr>
            <a:lvl8pPr>
              <a:defRPr sz="1055"/>
            </a:lvl8pPr>
            <a:lvl9pPr>
              <a:defRPr sz="10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076027"/>
            <a:ext cx="3008691" cy="3518297"/>
          </a:xfrm>
        </p:spPr>
        <p:txBody>
          <a:bodyPr/>
          <a:lstStyle>
            <a:lvl1pPr marL="0" indent="0">
              <a:buNone/>
              <a:defRPr sz="738"/>
            </a:lvl1pPr>
            <a:lvl2pPr marL="241093" indent="0">
              <a:buNone/>
              <a:defRPr sz="633"/>
            </a:lvl2pPr>
            <a:lvl3pPr marL="482186" indent="0">
              <a:buNone/>
              <a:defRPr sz="527"/>
            </a:lvl3pPr>
            <a:lvl4pPr marL="723279" indent="0">
              <a:buNone/>
              <a:defRPr sz="475"/>
            </a:lvl4pPr>
            <a:lvl5pPr marL="964372" indent="0">
              <a:buNone/>
              <a:defRPr sz="475"/>
            </a:lvl5pPr>
            <a:lvl6pPr marL="1205465" indent="0">
              <a:buNone/>
              <a:defRPr sz="475"/>
            </a:lvl6pPr>
            <a:lvl7pPr marL="1446558" indent="0">
              <a:buNone/>
              <a:defRPr sz="475"/>
            </a:lvl7pPr>
            <a:lvl8pPr marL="1687651" indent="0">
              <a:buNone/>
              <a:defRPr sz="475"/>
            </a:lvl8pPr>
            <a:lvl9pPr marL="1928744" indent="0">
              <a:buNone/>
              <a:defRPr sz="4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AD77-CE32-4246-8E38-12FDB2D84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3600897"/>
            <a:ext cx="5486702" cy="424160"/>
          </a:xfrm>
        </p:spPr>
        <p:txBody>
          <a:bodyPr anchor="b"/>
          <a:lstStyle>
            <a:lvl1pPr algn="l">
              <a:defRPr sz="10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459879"/>
            <a:ext cx="5486702" cy="3086324"/>
          </a:xfrm>
        </p:spPr>
        <p:txBody>
          <a:bodyPr/>
          <a:lstStyle>
            <a:lvl1pPr marL="0" indent="0">
              <a:buNone/>
              <a:defRPr sz="1687"/>
            </a:lvl1pPr>
            <a:lvl2pPr marL="241093" indent="0">
              <a:buNone/>
              <a:defRPr sz="1477"/>
            </a:lvl2pPr>
            <a:lvl3pPr marL="482186" indent="0">
              <a:buNone/>
              <a:defRPr sz="1266"/>
            </a:lvl3pPr>
            <a:lvl4pPr marL="723279" indent="0">
              <a:buNone/>
              <a:defRPr sz="1055"/>
            </a:lvl4pPr>
            <a:lvl5pPr marL="964372" indent="0">
              <a:buNone/>
              <a:defRPr sz="1055"/>
            </a:lvl5pPr>
            <a:lvl6pPr marL="1205465" indent="0">
              <a:buNone/>
              <a:defRPr sz="1055"/>
            </a:lvl6pPr>
            <a:lvl7pPr marL="1446558" indent="0">
              <a:buNone/>
              <a:defRPr sz="1055"/>
            </a:lvl7pPr>
            <a:lvl8pPr marL="1687651" indent="0">
              <a:buNone/>
              <a:defRPr sz="1055"/>
            </a:lvl8pPr>
            <a:lvl9pPr marL="1928744" indent="0">
              <a:buNone/>
              <a:defRPr sz="1055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4025057"/>
            <a:ext cx="5486702" cy="603870"/>
          </a:xfrm>
        </p:spPr>
        <p:txBody>
          <a:bodyPr/>
          <a:lstStyle>
            <a:lvl1pPr marL="0" indent="0">
              <a:buNone/>
              <a:defRPr sz="738"/>
            </a:lvl1pPr>
            <a:lvl2pPr marL="241093" indent="0">
              <a:buNone/>
              <a:defRPr sz="633"/>
            </a:lvl2pPr>
            <a:lvl3pPr marL="482186" indent="0">
              <a:buNone/>
              <a:defRPr sz="527"/>
            </a:lvl3pPr>
            <a:lvl4pPr marL="723279" indent="0">
              <a:buNone/>
              <a:defRPr sz="475"/>
            </a:lvl4pPr>
            <a:lvl5pPr marL="964372" indent="0">
              <a:buNone/>
              <a:defRPr sz="475"/>
            </a:lvl5pPr>
            <a:lvl6pPr marL="1205465" indent="0">
              <a:buNone/>
              <a:defRPr sz="475"/>
            </a:lvl6pPr>
            <a:lvl7pPr marL="1446558" indent="0">
              <a:buNone/>
              <a:defRPr sz="475"/>
            </a:lvl7pPr>
            <a:lvl8pPr marL="1687651" indent="0">
              <a:buNone/>
              <a:defRPr sz="475"/>
            </a:lvl8pPr>
            <a:lvl9pPr marL="1928744" indent="0">
              <a:buNone/>
              <a:defRPr sz="4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282E3-5261-4A50-B421-F2486B96B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39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D6CE2-E72A-4199-9E6E-30F01451C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8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B6D4-C6A1-4405-9D69-1E905E58EA1B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6747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4" y="457648"/>
            <a:ext cx="1980595" cy="38821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6406" y="457648"/>
            <a:ext cx="5798155" cy="38821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2F04C-F80C-4E15-B0B9-91ACE7925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62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05" y="457646"/>
            <a:ext cx="7923893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6405" y="1485679"/>
            <a:ext cx="3865941" cy="2854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89" y="1485679"/>
            <a:ext cx="3865941" cy="2854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65AF-1988-40DB-A646-C2FA9B346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7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C14ABA9-0CDB-40C2-8C7B-D64700DAA1FB}" type="datetimeFigureOut">
              <a:rPr lang="en-US" sz="1687" smtClean="0">
                <a:solidFill>
                  <a:srgbClr val="FFFFFF"/>
                </a:solidFill>
              </a:rPr>
              <a:pPr/>
              <a:t>1/22/2018</a:t>
            </a:fld>
            <a:endParaRPr lang="en-US" sz="1687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C921-C391-4BEB-85FE-62A047D796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49" y="1085852"/>
            <a:ext cx="7879556" cy="3546873"/>
          </a:xfrm>
        </p:spPr>
        <p:txBody>
          <a:bodyPr/>
          <a:lstStyle>
            <a:lvl1pPr marL="168765" indent="-168765">
              <a:buSzPct val="100000"/>
              <a:buFont typeface="Wingdings" panose="05000000000000000000" pitchFamily="2" charset="2"/>
              <a:buChar char=""/>
              <a:defRPr/>
            </a:lvl1pPr>
          </a:lstStyle>
          <a:p>
            <a:pPr lvl="0"/>
            <a:r>
              <a:rPr lang="en-US" dirty="0" smtClean="0"/>
              <a:t>Text Box Layout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1" y="342902"/>
            <a:ext cx="7886700" cy="546498"/>
          </a:xfrm>
        </p:spPr>
        <p:txBody>
          <a:bodyPr anchor="t">
            <a:normAutofit/>
          </a:bodyPr>
          <a:lstStyle>
            <a:lvl1pPr algn="ctr">
              <a:defRPr sz="295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428751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87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258741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3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7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6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5774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4"/>
            <a:ext cx="7043208" cy="11426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3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7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6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8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383" b="1" i="1" u="none" strike="noStrike" kern="1200" cap="none" spc="-474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34554794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4"/>
            <a:ext cx="8382000" cy="157696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372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57"/>
            <a:ext cx="8382000" cy="157696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859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4"/>
            <a:ext cx="4114800" cy="1286378"/>
          </a:xfrm>
        </p:spPr>
        <p:txBody>
          <a:bodyPr/>
          <a:lstStyle>
            <a:lvl1pPr marL="250989" indent="-250989">
              <a:lnSpc>
                <a:spcPct val="90000"/>
              </a:lnSpc>
              <a:defRPr sz="2067"/>
            </a:lvl1pPr>
            <a:lvl2pPr marL="497095" indent="-240246">
              <a:lnSpc>
                <a:spcPct val="90000"/>
              </a:lnSpc>
              <a:defRPr sz="1772"/>
            </a:lvl2pPr>
            <a:lvl3pPr marL="704136" indent="-212901">
              <a:lnSpc>
                <a:spcPct val="90000"/>
              </a:lnSpc>
              <a:defRPr sz="1477"/>
            </a:lvl3pPr>
            <a:lvl4pPr marL="906295" indent="-202159">
              <a:lnSpc>
                <a:spcPct val="90000"/>
              </a:lnSpc>
              <a:defRPr sz="1329"/>
            </a:lvl4pPr>
            <a:lvl5pPr marL="1119196" indent="-207041">
              <a:lnSpc>
                <a:spcPct val="90000"/>
              </a:lnSpc>
              <a:defRPr sz="1329"/>
            </a:lvl5pPr>
            <a:lvl6pPr>
              <a:defRPr sz="1329"/>
            </a:lvl6pPr>
            <a:lvl7pPr>
              <a:defRPr sz="1329"/>
            </a:lvl7pPr>
            <a:lvl8pPr>
              <a:defRPr sz="1329"/>
            </a:lvl8pPr>
            <a:lvl9pPr>
              <a:defRPr sz="13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4"/>
            <a:ext cx="4114800" cy="1286378"/>
          </a:xfrm>
        </p:spPr>
        <p:txBody>
          <a:bodyPr/>
          <a:lstStyle>
            <a:lvl1pPr marL="256849" indent="-256849">
              <a:lnSpc>
                <a:spcPct val="90000"/>
              </a:lnSpc>
              <a:defRPr sz="2067"/>
            </a:lvl1pPr>
            <a:lvl2pPr marL="497095" indent="-250989">
              <a:lnSpc>
                <a:spcPct val="90000"/>
              </a:lnSpc>
              <a:defRPr sz="1772"/>
            </a:lvl2pPr>
            <a:lvl3pPr marL="709996" indent="-223644">
              <a:lnSpc>
                <a:spcPct val="90000"/>
              </a:lnSpc>
              <a:defRPr sz="1477"/>
            </a:lvl3pPr>
            <a:lvl4pPr marL="906295" indent="-196299">
              <a:lnSpc>
                <a:spcPct val="90000"/>
              </a:lnSpc>
              <a:defRPr sz="1329"/>
            </a:lvl4pPr>
            <a:lvl5pPr marL="1119196" indent="-202159">
              <a:lnSpc>
                <a:spcPct val="90000"/>
              </a:lnSpc>
              <a:defRPr sz="1329"/>
            </a:lvl5pPr>
            <a:lvl6pPr>
              <a:defRPr sz="1329"/>
            </a:lvl6pPr>
            <a:lvl7pPr>
              <a:defRPr sz="1329"/>
            </a:lvl7pPr>
            <a:lvl8pPr>
              <a:defRPr sz="1329"/>
            </a:lvl8pPr>
            <a:lvl9pPr>
              <a:defRPr sz="13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3033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22410"/>
            <a:ext cx="4114800" cy="25562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46" b="1"/>
            </a:lvl1pPr>
            <a:lvl2pPr marL="337517" indent="0">
              <a:buNone/>
              <a:defRPr sz="1477" b="1"/>
            </a:lvl2pPr>
            <a:lvl3pPr marL="675033" indent="0">
              <a:buNone/>
              <a:defRPr sz="1329" b="1"/>
            </a:lvl3pPr>
            <a:lvl4pPr marL="1012550" indent="0">
              <a:buNone/>
              <a:defRPr sz="1181" b="1"/>
            </a:lvl4pPr>
            <a:lvl5pPr marL="1350067" indent="0">
              <a:buNone/>
              <a:defRPr sz="1181" b="1"/>
            </a:lvl5pPr>
            <a:lvl6pPr marL="1687583" indent="0">
              <a:buNone/>
              <a:defRPr sz="1181" b="1"/>
            </a:lvl6pPr>
            <a:lvl7pPr marL="2025100" indent="0">
              <a:buNone/>
              <a:defRPr sz="1181" b="1"/>
            </a:lvl7pPr>
            <a:lvl8pPr marL="2362617" indent="0">
              <a:buNone/>
              <a:defRPr sz="1181" b="1"/>
            </a:lvl8pPr>
            <a:lvl9pPr marL="2700134" indent="0">
              <a:buNone/>
              <a:defRPr sz="11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6"/>
            <a:ext cx="4114800" cy="1153008"/>
          </a:xfrm>
        </p:spPr>
        <p:txBody>
          <a:bodyPr/>
          <a:lstStyle>
            <a:lvl1pPr marL="208018" indent="-208018">
              <a:defRPr sz="1698"/>
            </a:lvl1pPr>
            <a:lvl2pPr marL="415060" indent="-196299">
              <a:defRPr sz="1477"/>
            </a:lvl2pPr>
            <a:lvl3pPr marL="600616" indent="-179696">
              <a:defRPr sz="1329"/>
            </a:lvl3pPr>
            <a:lvl4pPr marL="775429" indent="-168954">
              <a:defRPr sz="1255"/>
            </a:lvl4pPr>
            <a:lvl5pPr marL="944384" indent="-152351">
              <a:defRPr sz="1255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322410"/>
            <a:ext cx="4117019" cy="25562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46" b="1"/>
            </a:lvl1pPr>
            <a:lvl2pPr marL="337517" indent="0">
              <a:buNone/>
              <a:defRPr sz="1477" b="1"/>
            </a:lvl2pPr>
            <a:lvl3pPr marL="675033" indent="0">
              <a:buNone/>
              <a:defRPr sz="1329" b="1"/>
            </a:lvl3pPr>
            <a:lvl4pPr marL="1012550" indent="0">
              <a:buNone/>
              <a:defRPr sz="1181" b="1"/>
            </a:lvl4pPr>
            <a:lvl5pPr marL="1350067" indent="0">
              <a:buNone/>
              <a:defRPr sz="1181" b="1"/>
            </a:lvl5pPr>
            <a:lvl6pPr marL="1687583" indent="0">
              <a:buNone/>
              <a:defRPr sz="1181" b="1"/>
            </a:lvl6pPr>
            <a:lvl7pPr marL="2025100" indent="0">
              <a:buNone/>
              <a:defRPr sz="1181" b="1"/>
            </a:lvl7pPr>
            <a:lvl8pPr marL="2362617" indent="0">
              <a:buNone/>
              <a:defRPr sz="1181" b="1"/>
            </a:lvl8pPr>
            <a:lvl9pPr marL="2700134" indent="0">
              <a:buNone/>
              <a:defRPr sz="11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17974" cy="1153008"/>
          </a:xfrm>
        </p:spPr>
        <p:txBody>
          <a:bodyPr/>
          <a:lstStyle>
            <a:lvl1pPr marL="218760" indent="-218760">
              <a:defRPr sz="1698"/>
            </a:lvl1pPr>
            <a:lvl2pPr marL="420920" indent="-202159">
              <a:defRPr sz="1477"/>
            </a:lvl2pPr>
            <a:lvl3pPr marL="606476" indent="-180673">
              <a:defRPr sz="1329"/>
            </a:lvl3pPr>
            <a:lvl4pPr marL="775429" indent="-174814">
              <a:defRPr sz="1255"/>
            </a:lvl4pPr>
            <a:lvl5pPr marL="944384" indent="-163095">
              <a:defRPr sz="1255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208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025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A51-9F35-4DC8-935B-E85F802E9C2B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6778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3515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94831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5"/>
            <a:ext cx="8382000" cy="1576964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470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5"/>
            <a:ext cx="8382000" cy="1576964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4679157"/>
            <a:ext cx="9144001" cy="464344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6790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4"/>
            <a:ext cx="7043208" cy="11426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3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7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6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8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383" b="1" i="1" u="none" strike="noStrike" kern="1200" cap="none" spc="-474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950876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2E8-3F04-49CE-98BA-3A05B773D2F9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8568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B6D4-C6A1-4405-9D69-1E905E58EA1B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4936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A51-9F35-4DC8-935B-E85F802E9C2B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652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1B57-28AB-4E24-8877-D54D3E432347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4923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6DBA-87D2-492C-BD07-042978F407F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621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1B57-28AB-4E24-8877-D54D3E432347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7103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1828-7F7B-4B51-B2B7-96971BDFF1B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4959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266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9152663" cy="5194883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27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61A9-79EB-4BEC-BACD-D444EAC65076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6647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4" y="918595"/>
            <a:ext cx="6495167" cy="32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4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304F-76CC-418A-BE4B-DEDBC16BE492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4328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F29D-4987-4411-8490-26416936850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987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6DBA-87D2-492C-BD07-042978F407F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610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1828-7F7B-4B51-B2B7-96971BDFF1B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47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266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9152663" cy="5194883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27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61A9-79EB-4BEC-BACD-D444EAC65076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006647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4" y="918595"/>
            <a:ext cx="6495167" cy="32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3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304F-76CC-418A-BE4B-DEDBC16BE492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521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F29D-4987-4411-8490-26416936850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37166-E528-4BD0-B294-9BAF24C24960}" type="slidenum">
              <a:rPr lang="en-US" sz="1350" smtClean="0">
                <a:solidFill>
                  <a:srgbClr val="006647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 dirty="0">
              <a:solidFill>
                <a:srgbClr val="006647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882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977"/>
            <a:ext cx="9144000" cy="138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599264"/>
            <a:ext cx="9144000" cy="544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3EDEE34-61B4-4C9E-BA8A-1B0C5BDD1AF3}" type="datetime1">
              <a:rPr lang="en-US" smtClean="0">
                <a:solidFill>
                  <a:srgbClr val="006647">
                    <a:tint val="75000"/>
                  </a:srgb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6647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8765" r="10207" b="12708"/>
          <a:stretch/>
        </p:blipFill>
        <p:spPr>
          <a:xfrm>
            <a:off x="7952764" y="4599265"/>
            <a:ext cx="1138805" cy="5442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Freeform 2"/>
          <p:cNvSpPr>
            <a:spLocks/>
          </p:cNvSpPr>
          <p:nvPr/>
        </p:nvSpPr>
        <p:spPr bwMode="invGray">
          <a:xfrm>
            <a:off x="0" y="2"/>
            <a:ext cx="9144000" cy="16006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632835" name="Freeform 3"/>
          <p:cNvSpPr>
            <a:spLocks/>
          </p:cNvSpPr>
          <p:nvPr/>
        </p:nvSpPr>
        <p:spPr bwMode="invGray">
          <a:xfrm>
            <a:off x="0" y="872879"/>
            <a:ext cx="9144000" cy="4270623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632836" name="Freeform 4"/>
          <p:cNvSpPr>
            <a:spLocks/>
          </p:cNvSpPr>
          <p:nvPr/>
        </p:nvSpPr>
        <p:spPr bwMode="invGray">
          <a:xfrm>
            <a:off x="0" y="218779"/>
            <a:ext cx="9144000" cy="64070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632837" name="Freeform 5"/>
          <p:cNvSpPr>
            <a:spLocks/>
          </p:cNvSpPr>
          <p:nvPr/>
        </p:nvSpPr>
        <p:spPr bwMode="invGray">
          <a:xfrm>
            <a:off x="0" y="1803799"/>
            <a:ext cx="9144000" cy="802556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632838" name="Freeform 6"/>
          <p:cNvSpPr>
            <a:spLocks/>
          </p:cNvSpPr>
          <p:nvPr/>
        </p:nvSpPr>
        <p:spPr bwMode="white">
          <a:xfrm>
            <a:off x="2476501" y="1141886"/>
            <a:ext cx="6667500" cy="4001616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632839" name="Freeform 7"/>
          <p:cNvSpPr>
            <a:spLocks/>
          </p:cNvSpPr>
          <p:nvPr/>
        </p:nvSpPr>
        <p:spPr bwMode="white">
          <a:xfrm>
            <a:off x="0" y="2582912"/>
            <a:ext cx="9144000" cy="2291581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632840" name="Freeform 8"/>
          <p:cNvSpPr>
            <a:spLocks/>
          </p:cNvSpPr>
          <p:nvPr/>
        </p:nvSpPr>
        <p:spPr bwMode="white">
          <a:xfrm>
            <a:off x="0" y="2664398"/>
            <a:ext cx="6236608" cy="2524869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66" dirty="0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6405" y="457646"/>
            <a:ext cx="792389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6" rIns="96653" bIns="483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06" y="1485679"/>
            <a:ext cx="7877024" cy="28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28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6406" y="4458148"/>
            <a:ext cx="7877024" cy="34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79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22" dirty="0">
                <a:solidFill>
                  <a:srgbClr val="9999FF"/>
                </a:solidFill>
                <a:latin typeface="Garamond" pitchFamily="18" charset="0"/>
              </a:rPr>
              <a:t>_______________________________________________________________________________________________________________________________________________________________</a:t>
            </a:r>
            <a:endParaRPr lang="en-US" sz="1318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6328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11953" y="4838217"/>
            <a:ext cx="520095" cy="2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96" b="1">
                <a:solidFill>
                  <a:srgbClr val="9999FF"/>
                </a:solidFill>
              </a:defRPr>
            </a:lvl1pPr>
          </a:lstStyle>
          <a:p>
            <a:pPr>
              <a:defRPr/>
            </a:pPr>
            <a:fld id="{F73B7774-DF9C-42A8-A10E-A8A74624F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2"/>
          <p:cNvSpPr txBox="1">
            <a:spLocks noChangeArrowheads="1"/>
          </p:cNvSpPr>
          <p:nvPr userDrawn="1"/>
        </p:nvSpPr>
        <p:spPr bwMode="auto">
          <a:xfrm>
            <a:off x="7208422" y="4831017"/>
            <a:ext cx="1771106" cy="2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220" tIns="24110" rIns="48220" bIns="241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9999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96" dirty="0" smtClean="0"/>
              <a:t>Loudoun County</a:t>
            </a:r>
            <a:endParaRPr lang="en-US" sz="896" dirty="0"/>
          </a:p>
        </p:txBody>
      </p:sp>
    </p:spTree>
    <p:extLst>
      <p:ext uri="{BB962C8B-B14F-4D97-AF65-F5344CB8AC3E}">
        <p14:creationId xmlns:p14="http://schemas.microsoft.com/office/powerpoint/2010/main" val="40125401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509811" rtl="0" eaLnBrk="0" fontAlgn="base" hangingPunct="0">
        <a:spcBef>
          <a:spcPct val="0"/>
        </a:spcBef>
        <a:spcAft>
          <a:spcPct val="0"/>
        </a:spcAft>
        <a:defRPr kumimoji="1" sz="2478" b="1">
          <a:solidFill>
            <a:srgbClr val="FFFF00"/>
          </a:solidFill>
          <a:latin typeface="+mj-lt"/>
          <a:ea typeface="+mj-ea"/>
          <a:cs typeface="+mj-cs"/>
        </a:defRPr>
      </a:lvl1pPr>
      <a:lvl2pPr algn="ctr" defTabSz="509811" rtl="0" eaLnBrk="0" fontAlgn="base" hangingPunct="0">
        <a:spcBef>
          <a:spcPct val="0"/>
        </a:spcBef>
        <a:spcAft>
          <a:spcPct val="0"/>
        </a:spcAft>
        <a:defRPr kumimoji="1" sz="2478" b="1">
          <a:solidFill>
            <a:srgbClr val="FFFF00"/>
          </a:solidFill>
          <a:latin typeface="Arial" charset="0"/>
        </a:defRPr>
      </a:lvl2pPr>
      <a:lvl3pPr algn="ctr" defTabSz="509811" rtl="0" eaLnBrk="0" fontAlgn="base" hangingPunct="0">
        <a:spcBef>
          <a:spcPct val="0"/>
        </a:spcBef>
        <a:spcAft>
          <a:spcPct val="0"/>
        </a:spcAft>
        <a:defRPr kumimoji="1" sz="2478" b="1">
          <a:solidFill>
            <a:srgbClr val="FFFF00"/>
          </a:solidFill>
          <a:latin typeface="Arial" charset="0"/>
        </a:defRPr>
      </a:lvl3pPr>
      <a:lvl4pPr algn="ctr" defTabSz="509811" rtl="0" eaLnBrk="0" fontAlgn="base" hangingPunct="0">
        <a:spcBef>
          <a:spcPct val="0"/>
        </a:spcBef>
        <a:spcAft>
          <a:spcPct val="0"/>
        </a:spcAft>
        <a:defRPr kumimoji="1" sz="2478" b="1">
          <a:solidFill>
            <a:srgbClr val="FFFF00"/>
          </a:solidFill>
          <a:latin typeface="Arial" charset="0"/>
        </a:defRPr>
      </a:lvl4pPr>
      <a:lvl5pPr algn="ctr" defTabSz="509811" rtl="0" eaLnBrk="0" fontAlgn="base" hangingPunct="0">
        <a:spcBef>
          <a:spcPct val="0"/>
        </a:spcBef>
        <a:spcAft>
          <a:spcPct val="0"/>
        </a:spcAft>
        <a:defRPr kumimoji="1" sz="2478" b="1">
          <a:solidFill>
            <a:srgbClr val="FFFF00"/>
          </a:solidFill>
          <a:latin typeface="Arial" charset="0"/>
        </a:defRPr>
      </a:lvl5pPr>
      <a:lvl6pPr marL="241093" algn="ctr" defTabSz="509811" rtl="0" eaLnBrk="0" fontAlgn="base" hangingPunct="0">
        <a:spcBef>
          <a:spcPct val="0"/>
        </a:spcBef>
        <a:spcAft>
          <a:spcPct val="0"/>
        </a:spcAft>
        <a:defRPr kumimoji="1" sz="2478" b="1">
          <a:solidFill>
            <a:srgbClr val="FFFF00"/>
          </a:solidFill>
          <a:latin typeface="Arial" charset="0"/>
        </a:defRPr>
      </a:lvl6pPr>
      <a:lvl7pPr marL="482186" algn="ctr" defTabSz="509811" rtl="0" eaLnBrk="0" fontAlgn="base" hangingPunct="0">
        <a:spcBef>
          <a:spcPct val="0"/>
        </a:spcBef>
        <a:spcAft>
          <a:spcPct val="0"/>
        </a:spcAft>
        <a:defRPr kumimoji="1" sz="2478" b="1">
          <a:solidFill>
            <a:srgbClr val="FFFF00"/>
          </a:solidFill>
          <a:latin typeface="Arial" charset="0"/>
        </a:defRPr>
      </a:lvl7pPr>
      <a:lvl8pPr marL="723279" algn="ctr" defTabSz="509811" rtl="0" eaLnBrk="0" fontAlgn="base" hangingPunct="0">
        <a:spcBef>
          <a:spcPct val="0"/>
        </a:spcBef>
        <a:spcAft>
          <a:spcPct val="0"/>
        </a:spcAft>
        <a:defRPr kumimoji="1" sz="2478" b="1">
          <a:solidFill>
            <a:srgbClr val="FFFF00"/>
          </a:solidFill>
          <a:latin typeface="Arial" charset="0"/>
        </a:defRPr>
      </a:lvl8pPr>
      <a:lvl9pPr marL="964372" algn="ctr" defTabSz="509811" rtl="0" eaLnBrk="0" fontAlgn="base" hangingPunct="0">
        <a:spcBef>
          <a:spcPct val="0"/>
        </a:spcBef>
        <a:spcAft>
          <a:spcPct val="0"/>
        </a:spcAft>
        <a:defRPr kumimoji="1" sz="2478" b="1">
          <a:solidFill>
            <a:srgbClr val="FFFF00"/>
          </a:solidFill>
          <a:latin typeface="Arial" charset="0"/>
        </a:defRPr>
      </a:lvl9pPr>
    </p:titleStyle>
    <p:bodyStyle>
      <a:lvl1pPr marL="190866" indent="-190866" algn="l" defTabSz="509811" rtl="0" eaLnBrk="0" fontAlgn="base" hangingPunct="0">
        <a:spcBef>
          <a:spcPct val="20000"/>
        </a:spcBef>
        <a:spcAft>
          <a:spcPct val="0"/>
        </a:spcAft>
        <a:buChar char="•"/>
        <a:defRPr kumimoji="1" sz="2215" b="1">
          <a:solidFill>
            <a:schemeClr val="tx1"/>
          </a:solidFill>
          <a:latin typeface="+mn-lt"/>
          <a:ea typeface="+mn-ea"/>
          <a:cs typeface="+mn-cs"/>
        </a:defRPr>
      </a:lvl1pPr>
      <a:lvl2pPr marL="414379" indent="-159892" algn="l" defTabSz="509811" rtl="0" eaLnBrk="0" fontAlgn="base" hangingPunct="0">
        <a:spcBef>
          <a:spcPct val="20000"/>
        </a:spcBef>
        <a:spcAft>
          <a:spcPct val="0"/>
        </a:spcAft>
        <a:buChar char="–"/>
        <a:defRPr kumimoji="1" sz="2004" b="1">
          <a:solidFill>
            <a:schemeClr val="tx1"/>
          </a:solidFill>
          <a:latin typeface="+mn-lt"/>
        </a:defRPr>
      </a:lvl2pPr>
      <a:lvl3pPr marL="637055" indent="-127244" algn="l" defTabSz="509811" rtl="0" eaLnBrk="0" fontAlgn="base" hangingPunct="0">
        <a:spcBef>
          <a:spcPct val="20000"/>
        </a:spcBef>
        <a:spcAft>
          <a:spcPct val="0"/>
        </a:spcAft>
        <a:buChar char="•"/>
        <a:defRPr kumimoji="1" sz="1582">
          <a:solidFill>
            <a:schemeClr val="tx1"/>
          </a:solidFill>
          <a:latin typeface="+mn-lt"/>
        </a:defRPr>
      </a:lvl3pPr>
      <a:lvl4pPr marL="892379" indent="-128081" algn="l" defTabSz="509811" rtl="0" eaLnBrk="0" fontAlgn="base" hangingPunct="0">
        <a:spcBef>
          <a:spcPct val="20000"/>
        </a:spcBef>
        <a:spcAft>
          <a:spcPct val="0"/>
        </a:spcAft>
        <a:buChar char="–"/>
        <a:defRPr kumimoji="1" sz="1318">
          <a:solidFill>
            <a:schemeClr val="tx1"/>
          </a:solidFill>
          <a:latin typeface="+mn-lt"/>
        </a:defRPr>
      </a:lvl4pPr>
      <a:lvl5pPr marL="1146866" indent="-127244" algn="l" defTabSz="509811" rtl="0" eaLnBrk="0" fontAlgn="base" hangingPunct="0">
        <a:spcBef>
          <a:spcPct val="20000"/>
        </a:spcBef>
        <a:spcAft>
          <a:spcPct val="0"/>
        </a:spcAft>
        <a:buChar char="»"/>
        <a:defRPr kumimoji="1" sz="1318">
          <a:solidFill>
            <a:schemeClr val="tx1"/>
          </a:solidFill>
          <a:latin typeface="+mn-lt"/>
        </a:defRPr>
      </a:lvl5pPr>
      <a:lvl6pPr marL="1387959" indent="-127244" algn="l" defTabSz="509811" rtl="0" eaLnBrk="0" fontAlgn="base" hangingPunct="0">
        <a:spcBef>
          <a:spcPct val="20000"/>
        </a:spcBef>
        <a:spcAft>
          <a:spcPct val="0"/>
        </a:spcAft>
        <a:buChar char="»"/>
        <a:defRPr kumimoji="1" sz="1318">
          <a:solidFill>
            <a:schemeClr val="tx1"/>
          </a:solidFill>
          <a:latin typeface="+mn-lt"/>
        </a:defRPr>
      </a:lvl6pPr>
      <a:lvl7pPr marL="1629052" indent="-127244" algn="l" defTabSz="509811" rtl="0" eaLnBrk="0" fontAlgn="base" hangingPunct="0">
        <a:spcBef>
          <a:spcPct val="20000"/>
        </a:spcBef>
        <a:spcAft>
          <a:spcPct val="0"/>
        </a:spcAft>
        <a:buChar char="»"/>
        <a:defRPr kumimoji="1" sz="1318">
          <a:solidFill>
            <a:schemeClr val="tx1"/>
          </a:solidFill>
          <a:latin typeface="+mn-lt"/>
        </a:defRPr>
      </a:lvl7pPr>
      <a:lvl8pPr marL="1870145" indent="-127244" algn="l" defTabSz="509811" rtl="0" eaLnBrk="0" fontAlgn="base" hangingPunct="0">
        <a:spcBef>
          <a:spcPct val="20000"/>
        </a:spcBef>
        <a:spcAft>
          <a:spcPct val="0"/>
        </a:spcAft>
        <a:buChar char="»"/>
        <a:defRPr kumimoji="1" sz="1318">
          <a:solidFill>
            <a:schemeClr val="tx1"/>
          </a:solidFill>
          <a:latin typeface="+mn-lt"/>
        </a:defRPr>
      </a:lvl8pPr>
      <a:lvl9pPr marL="2111238" indent="-127244" algn="l" defTabSz="509811" rtl="0" eaLnBrk="0" fontAlgn="base" hangingPunct="0">
        <a:spcBef>
          <a:spcPct val="20000"/>
        </a:spcBef>
        <a:spcAft>
          <a:spcPct val="0"/>
        </a:spcAft>
        <a:buChar char="»"/>
        <a:defRPr kumimoji="1" sz="131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82186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482186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482186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482186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482186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482186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482186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482186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482186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4" y="4505325"/>
            <a:ext cx="9159875" cy="63698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1"/>
            <a:ext cx="83820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59657"/>
            <a:ext cx="8382000" cy="16019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ransition>
    <p:fade/>
  </p:transition>
  <p:hf sldNum="0" hdr="0" ftr="0" dt="0"/>
  <p:txStyles>
    <p:titleStyle>
      <a:lvl1pPr algn="l" defTabSz="675033" rtl="0" eaLnBrk="1" latinLnBrk="0" hangingPunct="1">
        <a:lnSpc>
          <a:spcPct val="90000"/>
        </a:lnSpc>
        <a:spcBef>
          <a:spcPct val="0"/>
        </a:spcBef>
        <a:buNone/>
        <a:defRPr lang="en-US" sz="3544" b="0" kern="1200" cap="none" spc="-111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92995" indent="-292995" algn="l" defTabSz="67503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675060" indent="-292995" algn="l" defTabSz="67503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067" kern="1200">
          <a:solidFill>
            <a:schemeClr val="tx1"/>
          </a:solidFill>
          <a:latin typeface="+mn-lt"/>
          <a:ea typeface="+mn-ea"/>
          <a:cs typeface="+mn-cs"/>
        </a:defRPr>
      </a:lvl2pPr>
      <a:lvl3pPr marL="929380" indent="-254320" algn="l" defTabSz="67503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184872" indent="-255492" algn="l" defTabSz="67503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433332" indent="-248460" algn="l" defTabSz="67503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1856341" indent="-168759" algn="l" defTabSz="675033" rtl="0" eaLnBrk="1" latinLnBrk="0" hangingPunct="1">
        <a:spcBef>
          <a:spcPct val="20000"/>
        </a:spcBef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6pPr>
      <a:lvl7pPr marL="2193858" indent="-168759" algn="l" defTabSz="675033" rtl="0" eaLnBrk="1" latinLnBrk="0" hangingPunct="1">
        <a:spcBef>
          <a:spcPct val="20000"/>
        </a:spcBef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7pPr>
      <a:lvl8pPr marL="2531375" indent="-168759" algn="l" defTabSz="675033" rtl="0" eaLnBrk="1" latinLnBrk="0" hangingPunct="1">
        <a:spcBef>
          <a:spcPct val="20000"/>
        </a:spcBef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868892" indent="-168759" algn="l" defTabSz="675033" rtl="0" eaLnBrk="1" latinLnBrk="0" hangingPunct="1">
        <a:spcBef>
          <a:spcPct val="20000"/>
        </a:spcBef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50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17" algn="l" defTabSz="6750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033" algn="l" defTabSz="6750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550" algn="l" defTabSz="6750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067" algn="l" defTabSz="6750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583" algn="l" defTabSz="6750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100" algn="l" defTabSz="6750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617" algn="l" defTabSz="6750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134" algn="l" defTabSz="6750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977"/>
            <a:ext cx="9144000" cy="138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599264"/>
            <a:ext cx="9144000" cy="544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3EDEE34-61B4-4C9E-BA8A-1B0C5BDD1AF3}" type="datetime1">
              <a:rPr lang="en-US" smtClean="0">
                <a:solidFill>
                  <a:srgbClr val="006647">
                    <a:tint val="75000"/>
                  </a:srgb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1/22/2018</a:t>
            </a:fld>
            <a:endParaRPr lang="en-US" dirty="0">
              <a:solidFill>
                <a:srgbClr val="006647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6647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8765" r="10207" b="12708"/>
          <a:stretch/>
        </p:blipFill>
        <p:spPr>
          <a:xfrm>
            <a:off x="7952764" y="4599265"/>
            <a:ext cx="1138805" cy="5442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82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1</a:t>
            </a:fld>
            <a:endParaRPr lang="en-US" dirty="0">
              <a:solidFill>
                <a:srgbClr val="006647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3479" y="3840885"/>
            <a:ext cx="7279689" cy="6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14" tIns="38057" rIns="76114" bIns="38057" numCol="1" anchor="t" anchorCtr="0" compatLnSpc="1">
            <a:prstTxWarp prst="textNoShape">
              <a:avLst/>
            </a:prstTxWarp>
            <a:normAutofit/>
          </a:bodyPr>
          <a:lstStyle>
            <a:lvl1pPr marL="192030" indent="-192030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"/>
              <a:defRPr kumimoji="1" sz="33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828" indent="-238780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b="1">
                <a:solidFill>
                  <a:schemeClr val="tx1"/>
                </a:solidFill>
                <a:latin typeface="+mn-lt"/>
              </a:defRPr>
            </a:lvl2pPr>
            <a:lvl3pPr marL="951369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332667" indent="-19127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1712714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072759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432804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2792849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152894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3600" kern="0" dirty="0" smtClean="0">
                <a:solidFill>
                  <a:srgbClr val="FFC000"/>
                </a:solidFill>
                <a:latin typeface="Arial"/>
              </a:rPr>
              <a:t>January 22, 2018</a:t>
            </a:r>
          </a:p>
          <a:p>
            <a:pPr>
              <a:buClr>
                <a:srgbClr val="FFFFFF"/>
              </a:buClr>
            </a:pPr>
            <a:endParaRPr lang="en-US" sz="2400" kern="0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1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7" y="-48578"/>
            <a:ext cx="7923893" cy="857250"/>
          </a:xfrm>
        </p:spPr>
        <p:txBody>
          <a:bodyPr/>
          <a:lstStyle/>
          <a:p>
            <a:r>
              <a:rPr lang="en-US" dirty="0" smtClean="0"/>
              <a:t>How will the information be obtained?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649224"/>
            <a:ext cx="8314182" cy="463362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300" dirty="0" smtClean="0"/>
              <a:t>Market Analysis is needed to determine: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/>
              <a:t>Demand – Unconstrained amount of new growth possible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/>
              <a:t>Trends of Absorption – A market assessment helps determine the absorption trend over </a:t>
            </a:r>
            <a:r>
              <a:rPr lang="en-US" sz="2300" dirty="0"/>
              <a:t>time </a:t>
            </a:r>
            <a:r>
              <a:rPr lang="en-US" sz="2300" dirty="0" smtClean="0"/>
              <a:t>(</a:t>
            </a:r>
            <a:r>
              <a:rPr lang="en-US" sz="2300" dirty="0"/>
              <a:t>5,10,15, 20 years)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/>
              <a:t>Location – Some areas are more desirable for certain types of growth than others</a:t>
            </a:r>
          </a:p>
          <a:p>
            <a:pPr lvl="0"/>
            <a:r>
              <a:rPr lang="en-US" sz="2300" dirty="0" smtClean="0"/>
              <a:t>Forecast of New Growth Above the Revised General Plan</a:t>
            </a:r>
          </a:p>
          <a:p>
            <a:pPr marL="254487" lvl="1" indent="0">
              <a:buNone/>
            </a:pPr>
            <a:r>
              <a:rPr lang="en-US" sz="2300" dirty="0" smtClean="0"/>
              <a:t>Supply – Constrained amount of new growth possible based on Stakeholders Committee’s Land Use Recommendations (available land and density)</a:t>
            </a:r>
          </a:p>
          <a:p>
            <a:pPr lvl="1"/>
            <a:endParaRPr lang="en-US" dirty="0"/>
          </a:p>
          <a:p>
            <a:pPr marL="0" indent="0" font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5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16" y="282208"/>
            <a:ext cx="7886700" cy="580398"/>
          </a:xfrm>
        </p:spPr>
        <p:txBody>
          <a:bodyPr/>
          <a:lstStyle/>
          <a:p>
            <a:r>
              <a:rPr lang="en-US" dirty="0" smtClean="0"/>
              <a:t>Planning Process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11</a:t>
            </a:fld>
            <a:endParaRPr lang="en-US">
              <a:solidFill>
                <a:srgbClr val="00664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7800" y="1775407"/>
            <a:ext cx="2344921" cy="253900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marL="46450" indent="-1256" algn="ctr">
              <a:spcBef>
                <a:spcPct val="20000"/>
              </a:spcBef>
            </a:pPr>
            <a:r>
              <a:rPr lang="en-US" sz="1200" b="1" u="sng" dirty="0">
                <a:latin typeface="+mj-lt"/>
              </a:rPr>
              <a:t>TESTING</a:t>
            </a:r>
            <a:r>
              <a:rPr lang="en-US" sz="975" b="1" dirty="0">
                <a:latin typeface="+mj-lt"/>
              </a:rPr>
              <a:t> </a:t>
            </a:r>
            <a:endParaRPr lang="en-US" sz="975" b="1" i="1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8710" y="2004328"/>
            <a:ext cx="1467675" cy="78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>
                <a:solidFill>
                  <a:schemeClr val="accent2"/>
                </a:solidFill>
              </a:rPr>
              <a:t>Vision and Goals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77913" y="2003777"/>
            <a:ext cx="1467675" cy="78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>
                <a:solidFill>
                  <a:schemeClr val="accent2"/>
                </a:solidFill>
              </a:rPr>
              <a:t>Results / Analysis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66558" y="2003777"/>
            <a:ext cx="1467675" cy="78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>
                <a:solidFill>
                  <a:schemeClr val="accent2"/>
                </a:solidFill>
              </a:rPr>
              <a:t>Land Use Plan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84059" y="3185553"/>
            <a:ext cx="1467675" cy="78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>
                <a:solidFill>
                  <a:schemeClr val="accent2"/>
                </a:solidFill>
              </a:rPr>
              <a:t>Transportation Plan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642209" y="1997986"/>
            <a:ext cx="1467675" cy="78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>
                <a:solidFill>
                  <a:schemeClr val="accent2"/>
                </a:solidFill>
              </a:rPr>
              <a:t>Modeling </a:t>
            </a:r>
            <a:endParaRPr lang="en-US" sz="1425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425" b="1" dirty="0" smtClean="0">
                <a:solidFill>
                  <a:schemeClr val="accent2"/>
                </a:solidFill>
              </a:rPr>
              <a:t> </a:t>
            </a:r>
            <a:r>
              <a:rPr lang="en-US" sz="1425" b="1" dirty="0">
                <a:solidFill>
                  <a:schemeClr val="accent2"/>
                </a:solidFill>
              </a:rPr>
              <a:t>Fiscal </a:t>
            </a:r>
            <a:r>
              <a:rPr lang="en-US" sz="1425" b="1" dirty="0" smtClean="0">
                <a:solidFill>
                  <a:schemeClr val="accent2"/>
                </a:solidFill>
              </a:rPr>
              <a:t>Impacts</a:t>
            </a:r>
          </a:p>
          <a:p>
            <a:pPr algn="ctr"/>
            <a:r>
              <a:rPr lang="en-US" sz="1425" b="1" dirty="0" smtClean="0">
                <a:solidFill>
                  <a:schemeClr val="accent2"/>
                </a:solidFill>
              </a:rPr>
              <a:t>Traffic Demand</a:t>
            </a:r>
            <a:endParaRPr lang="en-US" sz="1425" b="1" dirty="0">
              <a:solidFill>
                <a:schemeClr val="accent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33532" y="833598"/>
            <a:ext cx="1467675" cy="78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>
                <a:solidFill>
                  <a:schemeClr val="accent2"/>
                </a:solidFill>
              </a:rPr>
              <a:t>Plan Policies, Strategies &amp; Actions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04383" y="2003777"/>
            <a:ext cx="1467675" cy="78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 smtClean="0">
                <a:solidFill>
                  <a:schemeClr val="accent2"/>
                </a:solidFill>
              </a:rPr>
              <a:t>Constrained</a:t>
            </a:r>
          </a:p>
          <a:p>
            <a:pPr algn="ctr"/>
            <a:r>
              <a:rPr lang="en-US" sz="1425" b="1" dirty="0" smtClean="0">
                <a:solidFill>
                  <a:schemeClr val="accent2"/>
                </a:solidFill>
              </a:rPr>
              <a:t>Forecasts</a:t>
            </a:r>
          </a:p>
          <a:p>
            <a:pPr algn="ctr"/>
            <a:r>
              <a:rPr lang="en-US" sz="1425" b="1" dirty="0" smtClean="0">
                <a:solidFill>
                  <a:schemeClr val="accent2"/>
                </a:solidFill>
              </a:rPr>
              <a:t>(SUPPLY)</a:t>
            </a:r>
            <a:endParaRPr lang="en-US" sz="1425" b="1" dirty="0">
              <a:solidFill>
                <a:schemeClr val="accent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7955" y="3185553"/>
            <a:ext cx="1467675" cy="78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>
                <a:solidFill>
                  <a:schemeClr val="accent2"/>
                </a:solidFill>
              </a:rPr>
              <a:t>Foundations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708884" y="3179854"/>
            <a:ext cx="1467675" cy="78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>
                <a:solidFill>
                  <a:schemeClr val="accent2"/>
                </a:solidFill>
              </a:rPr>
              <a:t>Market </a:t>
            </a:r>
            <a:r>
              <a:rPr lang="en-US" sz="1425" b="1" dirty="0" smtClean="0">
                <a:solidFill>
                  <a:schemeClr val="accent2"/>
                </a:solidFill>
              </a:rPr>
              <a:t>Analysis</a:t>
            </a:r>
          </a:p>
          <a:p>
            <a:pPr algn="ctr"/>
            <a:r>
              <a:rPr lang="en-US" sz="1425" b="1" dirty="0" smtClean="0">
                <a:solidFill>
                  <a:schemeClr val="accent2"/>
                </a:solidFill>
              </a:rPr>
              <a:t>(DEMAND)</a:t>
            </a:r>
            <a:endParaRPr lang="en-US" sz="1425" b="1" dirty="0">
              <a:solidFill>
                <a:schemeClr val="accent2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27794" y="2336438"/>
            <a:ext cx="333027" cy="1615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  <p:sp>
        <p:nvSpPr>
          <p:cNvPr id="26" name="Right Arrow 25"/>
          <p:cNvSpPr/>
          <p:nvPr/>
        </p:nvSpPr>
        <p:spPr>
          <a:xfrm rot="16200000">
            <a:off x="699376" y="2881772"/>
            <a:ext cx="366344" cy="1904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  <p:sp>
        <p:nvSpPr>
          <p:cNvPr id="28" name="Right Arrow 27"/>
          <p:cNvSpPr/>
          <p:nvPr/>
        </p:nvSpPr>
        <p:spPr>
          <a:xfrm>
            <a:off x="3451734" y="2336438"/>
            <a:ext cx="333027" cy="1615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  <p:sp>
        <p:nvSpPr>
          <p:cNvPr id="29" name="Right Arrow 28"/>
          <p:cNvSpPr/>
          <p:nvPr/>
        </p:nvSpPr>
        <p:spPr>
          <a:xfrm>
            <a:off x="5291681" y="2316565"/>
            <a:ext cx="333027" cy="1615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  <p:sp>
        <p:nvSpPr>
          <p:cNvPr id="30" name="Right Arrow 29"/>
          <p:cNvSpPr/>
          <p:nvPr/>
        </p:nvSpPr>
        <p:spPr>
          <a:xfrm>
            <a:off x="7127385" y="2316565"/>
            <a:ext cx="333027" cy="1615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  <p:sp>
        <p:nvSpPr>
          <p:cNvPr id="6" name="Left-Right Arrow 5"/>
          <p:cNvSpPr/>
          <p:nvPr/>
        </p:nvSpPr>
        <p:spPr>
          <a:xfrm rot="16200000">
            <a:off x="2531294" y="2894646"/>
            <a:ext cx="376037" cy="16662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  <p:sp>
        <p:nvSpPr>
          <p:cNvPr id="31" name="Left-Right Arrow 30"/>
          <p:cNvSpPr/>
          <p:nvPr/>
        </p:nvSpPr>
        <p:spPr>
          <a:xfrm rot="13098930">
            <a:off x="2227444" y="1741009"/>
            <a:ext cx="454189" cy="18149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  <p:sp>
        <p:nvSpPr>
          <p:cNvPr id="32" name="Right Arrow 31"/>
          <p:cNvSpPr/>
          <p:nvPr/>
        </p:nvSpPr>
        <p:spPr>
          <a:xfrm rot="16200000">
            <a:off x="4297166" y="2781448"/>
            <a:ext cx="514990" cy="321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/>
          </a:p>
        </p:txBody>
      </p:sp>
    </p:spTree>
    <p:extLst>
      <p:ext uri="{BB962C8B-B14F-4D97-AF65-F5344CB8AC3E}">
        <p14:creationId xmlns:p14="http://schemas.microsoft.com/office/powerpoint/2010/main" val="1035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12</a:t>
            </a:fld>
            <a:endParaRPr lang="en-US" dirty="0">
              <a:solidFill>
                <a:srgbClr val="006647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3479" y="3840885"/>
            <a:ext cx="7279689" cy="6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14" tIns="38057" rIns="76114" bIns="38057" numCol="1" anchor="t" anchorCtr="0" compatLnSpc="1">
            <a:prstTxWarp prst="textNoShape">
              <a:avLst/>
            </a:prstTxWarp>
            <a:normAutofit/>
          </a:bodyPr>
          <a:lstStyle>
            <a:lvl1pPr marL="192030" indent="-192030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"/>
              <a:defRPr kumimoji="1" sz="33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828" indent="-238780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b="1">
                <a:solidFill>
                  <a:schemeClr val="tx1"/>
                </a:solidFill>
                <a:latin typeface="+mn-lt"/>
              </a:defRPr>
            </a:lvl2pPr>
            <a:lvl3pPr marL="951369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332667" indent="-19127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1712714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072759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432804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2792849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152894" indent="-190024" algn="l" defTabSz="76134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</a:pPr>
            <a:endParaRPr lang="en-US" sz="2400" kern="0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7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7" y="-48578"/>
            <a:ext cx="7923893" cy="857250"/>
          </a:xfrm>
        </p:spPr>
        <p:txBody>
          <a:bodyPr/>
          <a:lstStyle/>
          <a:p>
            <a:r>
              <a:rPr lang="en-US" sz="2800" dirty="0" smtClean="0"/>
              <a:t>Evaluating Stakeholders Committee’ s</a:t>
            </a:r>
            <a:br>
              <a:rPr lang="en-US" sz="2800" dirty="0" smtClean="0"/>
            </a:br>
            <a:r>
              <a:rPr lang="en-US" sz="2800" dirty="0" smtClean="0"/>
              <a:t>Land Use Recommendations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963454"/>
            <a:ext cx="8045087" cy="4334828"/>
          </a:xfrm>
        </p:spPr>
        <p:txBody>
          <a:bodyPr>
            <a:normAutofit fontScale="6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4500" b="1" dirty="0" smtClean="0"/>
              <a:t>Stakeholders Committee Completed its Draft Land Use Recommendations </a:t>
            </a:r>
            <a:br>
              <a:rPr lang="en-US" sz="4500" b="1" dirty="0" smtClean="0"/>
            </a:br>
            <a:r>
              <a:rPr lang="en-US" sz="4500" b="1" dirty="0" smtClean="0"/>
              <a:t/>
            </a:r>
            <a:br>
              <a:rPr lang="en-US" sz="4500" b="1" dirty="0" smtClean="0"/>
            </a:br>
            <a:r>
              <a:rPr lang="en-US" sz="4500" b="1" dirty="0" smtClean="0"/>
              <a:t>Results in:</a:t>
            </a:r>
            <a:br>
              <a:rPr lang="en-US" sz="4500" b="1" dirty="0" smtClean="0"/>
            </a:br>
            <a:endParaRPr lang="en-US" sz="4500" b="1" dirty="0" smtClean="0"/>
          </a:p>
          <a:p>
            <a:pPr marL="1360589" lvl="2" indent="-914400">
              <a:buFont typeface="+mj-lt"/>
              <a:buAutoNum type="alphaUcPeriod"/>
            </a:pPr>
            <a:r>
              <a:rPr lang="en-US" sz="4078" b="1" dirty="0" smtClean="0"/>
              <a:t>Where new residential and non-residential growth may occur</a:t>
            </a:r>
          </a:p>
          <a:p>
            <a:pPr marL="1360589" lvl="2" indent="-914400">
              <a:buFont typeface="+mj-lt"/>
              <a:buAutoNum type="alphaUcPeriod"/>
            </a:pPr>
            <a:r>
              <a:rPr lang="en-US" sz="4078" b="1" dirty="0" smtClean="0"/>
              <a:t>Provides for type and dens</a:t>
            </a:r>
            <a:r>
              <a:rPr lang="en-US" sz="4678" b="1" dirty="0" smtClean="0"/>
              <a:t>ity of new development (amount)</a:t>
            </a:r>
          </a:p>
          <a:p>
            <a:pPr marL="446189" lvl="2" indent="0">
              <a:buNone/>
            </a:pPr>
            <a:r>
              <a:rPr lang="en-US" sz="4467" b="1" dirty="0" smtClean="0"/>
              <a:t/>
            </a:r>
            <a:br>
              <a:rPr lang="en-US" sz="4467" b="1" dirty="0" smtClean="0"/>
            </a:br>
            <a:endParaRPr lang="en-US" sz="4467" b="1" dirty="0" smtClean="0"/>
          </a:p>
          <a:p>
            <a:pPr marL="385763" indent="-385763">
              <a:buFont typeface="+mj-lt"/>
              <a:buAutoNum type="arabicPeriod"/>
            </a:pPr>
            <a:endParaRPr lang="en-US" sz="5100" b="1" dirty="0" smtClean="0"/>
          </a:p>
          <a:p>
            <a:pPr marL="0" indent="0" font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5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03" y="-50601"/>
            <a:ext cx="7886700" cy="994172"/>
          </a:xfrm>
        </p:spPr>
        <p:txBody>
          <a:bodyPr/>
          <a:lstStyle/>
          <a:p>
            <a:r>
              <a:rPr lang="en-US" dirty="0" smtClean="0"/>
              <a:t>Suburban Policy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03143"/>
            <a:ext cx="3630705" cy="4039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72" y="213625"/>
            <a:ext cx="8530682" cy="487227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Silver Line Area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</a:t>
            </a:fld>
            <a:endParaRPr lang="en-US" dirty="0">
              <a:solidFill>
                <a:srgbClr val="006647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66" y="632493"/>
            <a:ext cx="6725258" cy="39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9841" y="192505"/>
            <a:ext cx="3533085" cy="9219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29841" y="1347538"/>
            <a:ext cx="3533085" cy="3054203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75" y="15586"/>
            <a:ext cx="4608631" cy="5127914"/>
          </a:xfr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75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7" y="277654"/>
            <a:ext cx="7923893" cy="857250"/>
          </a:xfrm>
        </p:spPr>
        <p:txBody>
          <a:bodyPr/>
          <a:lstStyle/>
          <a:p>
            <a:r>
              <a:rPr lang="en-US" sz="3200" dirty="0" smtClean="0"/>
              <a:t>New Growth and Development Above the Revised General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338358"/>
            <a:ext cx="8045087" cy="4334828"/>
          </a:xfrm>
        </p:spPr>
        <p:txBody>
          <a:bodyPr>
            <a:normAutofit/>
          </a:bodyPr>
          <a:lstStyle/>
          <a:p>
            <a:pPr marL="1137913" lvl="1" indent="-914400">
              <a:buFont typeface="+mj-lt"/>
              <a:buAutoNum type="alphaUcPeriod"/>
            </a:pPr>
            <a:r>
              <a:rPr lang="en-US" sz="3200" dirty="0" smtClean="0"/>
              <a:t>Impacts – New Facilities Needs</a:t>
            </a:r>
          </a:p>
          <a:p>
            <a:pPr marL="1137913" lvl="1" indent="-914400">
              <a:buFont typeface="+mj-lt"/>
              <a:buAutoNum type="alphaUcPeriod"/>
            </a:pPr>
            <a:r>
              <a:rPr lang="en-US" sz="3200" b="1" dirty="0" smtClean="0"/>
              <a:t>Revenues and Costs Generated</a:t>
            </a:r>
          </a:p>
          <a:p>
            <a:pPr marL="223513" lvl="1" indent="0">
              <a:buNone/>
            </a:pPr>
            <a:r>
              <a:rPr lang="en-US" sz="4889" b="1" dirty="0" smtClean="0"/>
              <a:t/>
            </a:r>
            <a:br>
              <a:rPr lang="en-US" sz="4889" b="1" dirty="0" smtClean="0"/>
            </a:br>
            <a:endParaRPr lang="en-US" sz="4889" b="1" dirty="0" smtClean="0"/>
          </a:p>
          <a:p>
            <a:pPr marL="385763" indent="-385763">
              <a:buFont typeface="+mj-lt"/>
              <a:buAutoNum type="arabicPeriod"/>
            </a:pPr>
            <a:endParaRPr lang="en-US" sz="5100" b="1" dirty="0" smtClean="0"/>
          </a:p>
          <a:p>
            <a:pPr marL="0" indent="0" font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3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7" y="277654"/>
            <a:ext cx="7923893" cy="857250"/>
          </a:xfrm>
        </p:spPr>
        <p:txBody>
          <a:bodyPr/>
          <a:lstStyle/>
          <a:p>
            <a:r>
              <a:rPr lang="en-US" sz="2800" dirty="0" smtClean="0"/>
              <a:t>Modeling of Stakeholders Committee’s Proposed Land Uses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292638"/>
            <a:ext cx="8045087" cy="4334828"/>
          </a:xfrm>
        </p:spPr>
        <p:txBody>
          <a:bodyPr>
            <a:normAutofit/>
          </a:bodyPr>
          <a:lstStyle/>
          <a:p>
            <a:pPr marL="1137913" lvl="1" indent="-914400">
              <a:buFont typeface="+mj-lt"/>
              <a:buAutoNum type="alphaUcPeriod"/>
            </a:pPr>
            <a:r>
              <a:rPr lang="en-US" sz="2800" dirty="0" smtClean="0"/>
              <a:t>Fiscal Impact Model – Evaluates Revenues and Costs</a:t>
            </a:r>
          </a:p>
          <a:p>
            <a:pPr marL="1137913" lvl="1" indent="-914400">
              <a:buFont typeface="+mj-lt"/>
              <a:buAutoNum type="alphaUcPeriod"/>
            </a:pPr>
            <a:r>
              <a:rPr lang="en-US" sz="2800" b="1" dirty="0" smtClean="0"/>
              <a:t>Travel Demand Model – Evaluates and Forecast Transportation Impacts</a:t>
            </a:r>
            <a:br>
              <a:rPr lang="en-US" sz="2800" b="1" dirty="0" smtClean="0"/>
            </a:br>
            <a:endParaRPr lang="en-US" sz="2800" b="1" dirty="0" smtClean="0"/>
          </a:p>
          <a:p>
            <a:pPr marL="385763" indent="-385763">
              <a:buFont typeface="+mj-lt"/>
              <a:buAutoNum type="arabicPeriod"/>
            </a:pPr>
            <a:endParaRPr lang="en-US" sz="5100" b="1" dirty="0" smtClean="0"/>
          </a:p>
          <a:p>
            <a:pPr marL="0" indent="0" font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0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7" y="-48578"/>
            <a:ext cx="7923893" cy="857250"/>
          </a:xfrm>
        </p:spPr>
        <p:txBody>
          <a:bodyPr/>
          <a:lstStyle/>
          <a:p>
            <a:r>
              <a:rPr lang="en-US" sz="2800" dirty="0" smtClean="0"/>
              <a:t>Information Needed for Modeling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7" y="649224"/>
            <a:ext cx="8341613" cy="4594860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The amount of new growth (number of housing units/square footage of non-residential);</a:t>
            </a:r>
          </a:p>
          <a:p>
            <a:pPr lvl="0"/>
            <a:r>
              <a:rPr lang="en-US" sz="2600" dirty="0"/>
              <a:t>The type of new growth or product type – Single family, town-homes, multi-family, office, data center, commercial, etc.;</a:t>
            </a:r>
          </a:p>
          <a:p>
            <a:pPr lvl="0"/>
            <a:r>
              <a:rPr lang="en-US" sz="2600" dirty="0"/>
              <a:t>The location of the new growth – transition, suburban, </a:t>
            </a:r>
            <a:r>
              <a:rPr lang="en-US" sz="2600" dirty="0" smtClean="0"/>
              <a:t>specific </a:t>
            </a:r>
            <a:r>
              <a:rPr lang="en-US" sz="2600" dirty="0"/>
              <a:t>traffic zone; and</a:t>
            </a:r>
          </a:p>
          <a:p>
            <a:pPr lvl="0"/>
            <a:r>
              <a:rPr lang="en-US" sz="2600" dirty="0"/>
              <a:t>The timing of the new growth – Next 5, 10, 15, </a:t>
            </a:r>
            <a:r>
              <a:rPr lang="en-US" sz="2600" dirty="0" smtClean="0"/>
              <a:t>&amp; 20 </a:t>
            </a:r>
            <a:r>
              <a:rPr lang="en-US" sz="2600" dirty="0"/>
              <a:t>years</a:t>
            </a:r>
          </a:p>
          <a:p>
            <a:pPr marL="385763" indent="-385763">
              <a:buFont typeface="+mj-lt"/>
              <a:buAutoNum type="arabicPeriod"/>
            </a:pPr>
            <a:endParaRPr lang="en-US" sz="5100" b="1" dirty="0" smtClean="0"/>
          </a:p>
          <a:p>
            <a:pPr marL="0" indent="0" font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2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536" y="146750"/>
            <a:ext cx="7923893" cy="857250"/>
          </a:xfrm>
        </p:spPr>
        <p:txBody>
          <a:bodyPr/>
          <a:lstStyle/>
          <a:p>
            <a:r>
              <a:rPr lang="en-US" sz="3200" dirty="0" smtClean="0"/>
              <a:t>Reason For a Market Analysis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05" y="891319"/>
            <a:ext cx="7877024" cy="2854151"/>
          </a:xfrm>
        </p:spPr>
        <p:txBody>
          <a:bodyPr/>
          <a:lstStyle/>
          <a:p>
            <a:r>
              <a:rPr lang="en-US" sz="2800" dirty="0" smtClean="0"/>
              <a:t>Independent assessment by professional market analysts</a:t>
            </a:r>
          </a:p>
          <a:p>
            <a:r>
              <a:rPr lang="en-US" sz="2800" dirty="0" smtClean="0"/>
              <a:t>To gain a broader understanding of national, regional, and local demands that impact Loudoun’s growth potential</a:t>
            </a:r>
          </a:p>
          <a:p>
            <a:r>
              <a:rPr lang="en-US" sz="2800" dirty="0" smtClean="0"/>
              <a:t>To provide a macro-level unconstrained look at future demand for new growth by development type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81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udoun County Colors">
      <a:dk1>
        <a:srgbClr val="006647"/>
      </a:dk1>
      <a:lt1>
        <a:srgbClr val="FFFFFF"/>
      </a:lt1>
      <a:dk2>
        <a:srgbClr val="44546A"/>
      </a:dk2>
      <a:lt2>
        <a:srgbClr val="E7E6E6"/>
      </a:lt2>
      <a:accent1>
        <a:srgbClr val="FFA400"/>
      </a:accent1>
      <a:accent2>
        <a:srgbClr val="006647"/>
      </a:accent2>
      <a:accent3>
        <a:srgbClr val="A5A5A5"/>
      </a:accent3>
      <a:accent4>
        <a:srgbClr val="00A3D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oc_template">
  <a:themeElements>
    <a:clrScheme name="toc_template 4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to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c_templat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_template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_template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_template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_template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_templat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ight_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Loudoun County Colors">
      <a:dk1>
        <a:srgbClr val="006647"/>
      </a:dk1>
      <a:lt1>
        <a:srgbClr val="FFFFFF"/>
      </a:lt1>
      <a:dk2>
        <a:srgbClr val="44546A"/>
      </a:dk2>
      <a:lt2>
        <a:srgbClr val="E7E6E6"/>
      </a:lt2>
      <a:accent1>
        <a:srgbClr val="FFA400"/>
      </a:accent1>
      <a:accent2>
        <a:srgbClr val="006647"/>
      </a:accent2>
      <a:accent3>
        <a:srgbClr val="A5A5A5"/>
      </a:accent3>
      <a:accent4>
        <a:srgbClr val="00A3D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23803</TotalTime>
  <Words>318</Words>
  <Application>Microsoft Office PowerPoint</Application>
  <PresentationFormat>On-screen Show (16:9)</PresentationFormat>
  <Paragraphs>62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Garamond</vt:lpstr>
      <vt:lpstr>Times New Roman</vt:lpstr>
      <vt:lpstr>Wingdings</vt:lpstr>
      <vt:lpstr>Office Theme</vt:lpstr>
      <vt:lpstr>1_toc_template</vt:lpstr>
      <vt:lpstr>1_Light_with Blue Bar Segoe Template</vt:lpstr>
      <vt:lpstr>2_Office Theme</vt:lpstr>
      <vt:lpstr>PowerPoint Presentation</vt:lpstr>
      <vt:lpstr>Evaluating Stakeholders Committee’ s Land Use Recommendations</vt:lpstr>
      <vt:lpstr>Suburban Policy Area</vt:lpstr>
      <vt:lpstr>Silver Line Area</vt:lpstr>
      <vt:lpstr>PowerPoint Presentation</vt:lpstr>
      <vt:lpstr>New Growth and Development Above the Revised General Plan</vt:lpstr>
      <vt:lpstr>Modeling of Stakeholders Committee’s Proposed Land Uses</vt:lpstr>
      <vt:lpstr>Information Needed for Modeling</vt:lpstr>
      <vt:lpstr>Reason For a Market Analysis </vt:lpstr>
      <vt:lpstr>How will the information be obtained?</vt:lpstr>
      <vt:lpstr>Planning Process</vt:lpstr>
      <vt:lpstr>PowerPoint Presentation</vt:lpstr>
    </vt:vector>
  </TitlesOfParts>
  <Company>Town of Cary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bmoore</dc:creator>
  <cp:lastModifiedBy>Barker, Ricky W.</cp:lastModifiedBy>
  <cp:revision>570</cp:revision>
  <cp:lastPrinted>2018-01-19T13:28:55Z</cp:lastPrinted>
  <dcterms:created xsi:type="dcterms:W3CDTF">2009-05-13T19:14:55Z</dcterms:created>
  <dcterms:modified xsi:type="dcterms:W3CDTF">2018-01-22T22:11:20Z</dcterms:modified>
</cp:coreProperties>
</file>