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32"/>
  </p:notesMasterIdLst>
  <p:sldIdLst>
    <p:sldId id="277" r:id="rId4"/>
    <p:sldId id="284" r:id="rId5"/>
    <p:sldId id="280" r:id="rId6"/>
    <p:sldId id="281" r:id="rId7"/>
    <p:sldId id="283" r:id="rId8"/>
    <p:sldId id="296" r:id="rId9"/>
    <p:sldId id="359" r:id="rId10"/>
    <p:sldId id="265" r:id="rId11"/>
    <p:sldId id="278" r:id="rId12"/>
    <p:sldId id="279" r:id="rId13"/>
    <p:sldId id="358" r:id="rId14"/>
    <p:sldId id="351" r:id="rId15"/>
    <p:sldId id="352" r:id="rId16"/>
    <p:sldId id="362" r:id="rId17"/>
    <p:sldId id="363" r:id="rId18"/>
    <p:sldId id="353" r:id="rId19"/>
    <p:sldId id="354" r:id="rId20"/>
    <p:sldId id="356" r:id="rId21"/>
    <p:sldId id="357" r:id="rId22"/>
    <p:sldId id="364" r:id="rId23"/>
    <p:sldId id="350" r:id="rId24"/>
    <p:sldId id="299" r:id="rId25"/>
    <p:sldId id="341" r:id="rId26"/>
    <p:sldId id="343" r:id="rId27"/>
    <p:sldId id="342" r:id="rId28"/>
    <p:sldId id="344" r:id="rId29"/>
    <p:sldId id="339" r:id="rId30"/>
    <p:sldId id="319"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977" autoAdjust="0"/>
  </p:normalViewPr>
  <p:slideViewPr>
    <p:cSldViewPr snapToGrid="0">
      <p:cViewPr varScale="1">
        <p:scale>
          <a:sx n="63" d="100"/>
          <a:sy n="63" d="100"/>
        </p:scale>
        <p:origin x="930" y="60"/>
      </p:cViewPr>
      <p:guideLst/>
    </p:cSldViewPr>
  </p:slideViewPr>
  <p:notesTextViewPr>
    <p:cViewPr>
      <p:scale>
        <a:sx n="1" d="1"/>
        <a:sy n="1" d="1"/>
      </p:scale>
      <p:origin x="0" y="-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99772-FA29-4250-B058-8F1C6F6233E8}" type="doc">
      <dgm:prSet loTypeId="urn:microsoft.com/office/officeart/2005/8/layout/hProcess7" loCatId="list" qsTypeId="urn:microsoft.com/office/officeart/2005/8/quickstyle/simple2" qsCatId="simple" csTypeId="urn:microsoft.com/office/officeart/2005/8/colors/accent6_2" csCatId="accent6" phldr="1"/>
      <dgm:spPr/>
      <dgm:t>
        <a:bodyPr/>
        <a:lstStyle/>
        <a:p>
          <a:endParaRPr lang="en-US"/>
        </a:p>
      </dgm:t>
    </dgm:pt>
    <dgm:pt modelId="{C7E71D36-8C00-48D9-A352-C6FE698A7D9A}">
      <dgm:prSet phldrT="[Text]"/>
      <dgm:spPr>
        <a:xfrm>
          <a:off x="6300210" y="434616"/>
          <a:ext cx="2017465" cy="3743407"/>
        </a:xfrm>
        <a:solidFill>
          <a:schemeClr val="tx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rgbClr val="FF9900"/>
              </a:solidFill>
              <a:latin typeface="Calibri" panose="020F0502020204030204"/>
              <a:ea typeface="+mn-ea"/>
              <a:cs typeface="+mn-cs"/>
            </a:rPr>
            <a:t>March 19</a:t>
          </a:r>
          <a:endParaRPr lang="en-US" b="1" dirty="0">
            <a:solidFill>
              <a:srgbClr val="FF9900"/>
            </a:solidFill>
            <a:latin typeface="Calibri" panose="020F0502020204030204"/>
            <a:ea typeface="+mn-ea"/>
            <a:cs typeface="+mn-cs"/>
          </a:endParaRPr>
        </a:p>
      </dgm:t>
    </dgm:pt>
    <dgm:pt modelId="{6F7D46AC-358A-461A-871A-FB1959552AA0}" type="parTrans" cxnId="{2D0405FB-5B08-4CD6-8AC7-933DE34277CE}">
      <dgm:prSet/>
      <dgm:spPr/>
      <dgm:t>
        <a:bodyPr/>
        <a:lstStyle/>
        <a:p>
          <a:endParaRPr lang="en-US"/>
        </a:p>
      </dgm:t>
    </dgm:pt>
    <dgm:pt modelId="{E9A6C1BA-365A-4695-82CE-2261B18632C6}" type="sibTrans" cxnId="{2D0405FB-5B08-4CD6-8AC7-933DE34277CE}">
      <dgm:prSet/>
      <dgm:spPr/>
      <dgm:t>
        <a:bodyPr/>
        <a:lstStyle/>
        <a:p>
          <a:endParaRPr lang="en-US"/>
        </a:p>
      </dgm:t>
    </dgm:pt>
    <dgm:pt modelId="{33C26386-4227-427E-8790-6CBE1450E2BE}">
      <dgm:prSet phldrT="[Text]" custT="1"/>
      <dgm:spPr>
        <a:xfrm>
          <a:off x="6703703" y="434616"/>
          <a:ext cx="1503011" cy="3743407"/>
        </a:xfrm>
        <a:noFill/>
        <a:ln w="19050" cap="flat" cmpd="sng" algn="ctr">
          <a:noFill/>
          <a:prstDash val="solid"/>
          <a:miter lim="800000"/>
        </a:ln>
        <a:effectLst/>
        <a:sp3d/>
      </dgm:spPr>
      <dgm:t>
        <a:bodyPr/>
        <a:lstStyle/>
        <a:p>
          <a:r>
            <a:rPr lang="en-US" sz="1400" i="1" dirty="0" smtClean="0">
              <a:solidFill>
                <a:sysClr val="window" lastClr="FFFFFF"/>
              </a:solidFill>
              <a:latin typeface="Calibri" panose="020F0502020204030204"/>
              <a:ea typeface="+mn-ea"/>
              <a:cs typeface="+mn-cs"/>
            </a:rPr>
            <a:t>New Transportation Plan Chapter Review</a:t>
          </a:r>
          <a:endParaRPr lang="en-US" sz="1400" dirty="0" smtClean="0">
            <a:solidFill>
              <a:sysClr val="window" lastClr="FFFFFF"/>
            </a:solidFill>
            <a:latin typeface="Calibri" panose="020F0502020204030204"/>
            <a:ea typeface="+mn-ea"/>
            <a:cs typeface="+mn-cs"/>
          </a:endParaRPr>
        </a:p>
        <a:p>
          <a:endParaRPr lang="en-US" sz="1400" dirty="0" smtClean="0">
            <a:solidFill>
              <a:sysClr val="window" lastClr="FFFFFF"/>
            </a:solidFill>
            <a:latin typeface="Calibri" panose="020F0502020204030204"/>
            <a:ea typeface="+mn-ea"/>
            <a:cs typeface="+mn-cs"/>
          </a:endParaRPr>
        </a:p>
      </dgm:t>
    </dgm:pt>
    <dgm:pt modelId="{AB908DEF-88CF-4ECC-B57C-41E2937DA48C}" type="parTrans" cxnId="{CC8B2B0A-A4A2-400B-9D60-1B9D18A41856}">
      <dgm:prSet/>
      <dgm:spPr/>
      <dgm:t>
        <a:bodyPr/>
        <a:lstStyle/>
        <a:p>
          <a:endParaRPr lang="en-US"/>
        </a:p>
      </dgm:t>
    </dgm:pt>
    <dgm:pt modelId="{12C8868B-A651-4BAC-AC3F-6BB09BF7A1F1}" type="sibTrans" cxnId="{CC8B2B0A-A4A2-400B-9D60-1B9D18A41856}">
      <dgm:prSet/>
      <dgm:spPr/>
      <dgm:t>
        <a:bodyPr/>
        <a:lstStyle/>
        <a:p>
          <a:endParaRPr lang="en-US"/>
        </a:p>
      </dgm:t>
    </dgm:pt>
    <dgm:pt modelId="{CCDB761E-04E1-47AE-B98D-04B37FB92D8E}">
      <dgm:prSet phldrT="[Text]"/>
      <dgm:spPr>
        <a:xfrm>
          <a:off x="8388287" y="434616"/>
          <a:ext cx="2017465" cy="3743407"/>
        </a:xfrm>
        <a:solidFill>
          <a:schemeClr val="tx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rgbClr val="FF9900"/>
              </a:solidFill>
              <a:latin typeface="Calibri" panose="020F0502020204030204"/>
              <a:ea typeface="+mn-ea"/>
              <a:cs typeface="+mn-cs"/>
            </a:rPr>
            <a:t>April 2</a:t>
          </a:r>
          <a:endParaRPr lang="en-US" b="1" dirty="0">
            <a:solidFill>
              <a:srgbClr val="FF9900"/>
            </a:solidFill>
            <a:latin typeface="Calibri" panose="020F0502020204030204"/>
            <a:ea typeface="+mn-ea"/>
            <a:cs typeface="+mn-cs"/>
          </a:endParaRPr>
        </a:p>
      </dgm:t>
    </dgm:pt>
    <dgm:pt modelId="{EEBB9F26-6BED-4833-8980-D126ACAB5A1E}" type="parTrans" cxnId="{A8DF40A5-D0C0-483C-976D-D6AD3FEB40F0}">
      <dgm:prSet/>
      <dgm:spPr/>
      <dgm:t>
        <a:bodyPr/>
        <a:lstStyle/>
        <a:p>
          <a:endParaRPr lang="en-US"/>
        </a:p>
      </dgm:t>
    </dgm:pt>
    <dgm:pt modelId="{AA36B170-2E91-4633-BC1F-E1D8CAF04F04}" type="sibTrans" cxnId="{A8DF40A5-D0C0-483C-976D-D6AD3FEB40F0}">
      <dgm:prSet/>
      <dgm:spPr/>
      <dgm:t>
        <a:bodyPr/>
        <a:lstStyle/>
        <a:p>
          <a:endParaRPr lang="en-US"/>
        </a:p>
      </dgm:t>
    </dgm:pt>
    <dgm:pt modelId="{0EC657D5-E840-4457-990E-78DE98B6D3F1}">
      <dgm:prSet phldrT="[Text]" custT="1"/>
      <dgm:spPr>
        <a:xfrm>
          <a:off x="8791780" y="434616"/>
          <a:ext cx="1503011" cy="3743407"/>
        </a:xfrm>
        <a:noFill/>
        <a:ln w="19050" cap="flat" cmpd="sng" algn="ctr">
          <a:noFill/>
          <a:prstDash val="solid"/>
          <a:miter lim="800000"/>
        </a:ln>
        <a:effectLst/>
        <a:sp3d/>
      </dgm:spPr>
      <dgm:t>
        <a:bodyPr/>
        <a:lstStyle/>
        <a:p>
          <a:r>
            <a:rPr lang="en-US" sz="1400" i="1" dirty="0" smtClean="0">
              <a:solidFill>
                <a:sysClr val="window" lastClr="FFFFFF"/>
              </a:solidFill>
              <a:latin typeface="Calibri" panose="020F0502020204030204"/>
              <a:ea typeface="+mn-ea"/>
              <a:cs typeface="+mn-cs"/>
            </a:rPr>
            <a:t>New General Plan Chapter Review: </a:t>
          </a:r>
          <a:endParaRPr lang="en-US" sz="1400" i="1" dirty="0">
            <a:solidFill>
              <a:schemeClr val="bg1"/>
            </a:solidFill>
            <a:latin typeface="Calibri" panose="020F0502020204030204"/>
            <a:ea typeface="+mn-ea"/>
            <a:cs typeface="+mn-cs"/>
          </a:endParaRPr>
        </a:p>
      </dgm:t>
    </dgm:pt>
    <dgm:pt modelId="{9C6F5330-6E1C-4ECF-BEA0-F05B8B8300DB}" type="parTrans" cxnId="{B39AAFDD-3546-47A4-AAD8-8EF2782C9002}">
      <dgm:prSet/>
      <dgm:spPr/>
      <dgm:t>
        <a:bodyPr/>
        <a:lstStyle/>
        <a:p>
          <a:endParaRPr lang="en-US"/>
        </a:p>
      </dgm:t>
    </dgm:pt>
    <dgm:pt modelId="{1ADBAA47-9093-47DC-B677-F359EEE3D2E7}" type="sibTrans" cxnId="{B39AAFDD-3546-47A4-AAD8-8EF2782C9002}">
      <dgm:prSet/>
      <dgm:spPr/>
      <dgm:t>
        <a:bodyPr/>
        <a:lstStyle/>
        <a:p>
          <a:endParaRPr lang="en-US"/>
        </a:p>
      </dgm:t>
    </dgm:pt>
    <dgm:pt modelId="{9FAC6549-AB10-44BE-B495-C4273BBBAEE6}">
      <dgm:prSet phldrT="[Text]"/>
      <dgm:spPr>
        <a:xfrm>
          <a:off x="10455099" y="445244"/>
          <a:ext cx="2017465" cy="3743407"/>
        </a:xfrm>
        <a:solidFill>
          <a:schemeClr val="tx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rgbClr val="FF9900"/>
              </a:solidFill>
              <a:latin typeface="Calibri" panose="020F0502020204030204"/>
              <a:ea typeface="+mn-ea"/>
              <a:cs typeface="+mn-cs"/>
            </a:rPr>
            <a:t>April 9</a:t>
          </a:r>
          <a:endParaRPr lang="en-US" b="1" dirty="0">
            <a:solidFill>
              <a:srgbClr val="FF9900"/>
            </a:solidFill>
            <a:latin typeface="Calibri" panose="020F0502020204030204"/>
            <a:ea typeface="+mn-ea"/>
            <a:cs typeface="+mn-cs"/>
          </a:endParaRPr>
        </a:p>
      </dgm:t>
    </dgm:pt>
    <dgm:pt modelId="{384B9588-96D1-49A9-B9DA-8153B00F84B0}" type="parTrans" cxnId="{0F517038-76DF-4EDD-91DF-7C6CE3178EBE}">
      <dgm:prSet/>
      <dgm:spPr/>
      <dgm:t>
        <a:bodyPr/>
        <a:lstStyle/>
        <a:p>
          <a:endParaRPr lang="en-US"/>
        </a:p>
      </dgm:t>
    </dgm:pt>
    <dgm:pt modelId="{F796B012-9EC3-4429-B896-7136854DFD85}" type="sibTrans" cxnId="{0F517038-76DF-4EDD-91DF-7C6CE3178EBE}">
      <dgm:prSet/>
      <dgm:spPr/>
      <dgm:t>
        <a:bodyPr/>
        <a:lstStyle/>
        <a:p>
          <a:endParaRPr lang="en-US"/>
        </a:p>
      </dgm:t>
    </dgm:pt>
    <dgm:pt modelId="{817C5577-43E3-482F-B607-48BF0897B9A6}">
      <dgm:prSet phldrT="[Text]" custT="1"/>
      <dgm:spPr>
        <a:xfrm>
          <a:off x="10858593" y="445244"/>
          <a:ext cx="1503011" cy="3743407"/>
        </a:xfrm>
        <a:noFill/>
        <a:ln w="19050" cap="flat" cmpd="sng" algn="ctr">
          <a:noFill/>
          <a:prstDash val="solid"/>
          <a:miter lim="800000"/>
        </a:ln>
        <a:effectLst/>
        <a:sp3d/>
      </dgm:spPr>
      <dgm:t>
        <a:bodyPr/>
        <a:lstStyle/>
        <a:p>
          <a:r>
            <a:rPr lang="en-US" sz="1400" dirty="0" smtClean="0">
              <a:solidFill>
                <a:sysClr val="window" lastClr="FFFFFF"/>
              </a:solidFill>
              <a:latin typeface="Calibri" panose="020F0502020204030204"/>
              <a:ea typeface="+mn-ea"/>
              <a:cs typeface="+mn-cs"/>
            </a:rPr>
            <a:t>Constrained Forecast Results</a:t>
          </a:r>
          <a:endParaRPr lang="en-US" sz="1400" dirty="0">
            <a:solidFill>
              <a:sysClr val="window" lastClr="FFFFFF"/>
            </a:solidFill>
            <a:latin typeface="Calibri" panose="020F0502020204030204"/>
            <a:ea typeface="+mn-ea"/>
            <a:cs typeface="+mn-cs"/>
          </a:endParaRPr>
        </a:p>
      </dgm:t>
    </dgm:pt>
    <dgm:pt modelId="{C5123725-E601-41F5-8ECB-3E3897C1D694}" type="parTrans" cxnId="{1C515ECA-9976-49D3-9276-40EE3AD69E90}">
      <dgm:prSet/>
      <dgm:spPr/>
      <dgm:t>
        <a:bodyPr/>
        <a:lstStyle/>
        <a:p>
          <a:endParaRPr lang="en-US"/>
        </a:p>
      </dgm:t>
    </dgm:pt>
    <dgm:pt modelId="{B867C949-D2F5-4370-A42F-29625AEE0F6D}" type="sibTrans" cxnId="{1C515ECA-9976-49D3-9276-40EE3AD69E90}">
      <dgm:prSet/>
      <dgm:spPr/>
      <dgm:t>
        <a:bodyPr/>
        <a:lstStyle/>
        <a:p>
          <a:endParaRPr lang="en-US"/>
        </a:p>
      </dgm:t>
    </dgm:pt>
    <dgm:pt modelId="{CE059BAE-36BC-4450-B3C6-A7D78C4FDF12}">
      <dgm:prSet phldrT="[Text]"/>
      <dgm:spPr>
        <a:xfrm>
          <a:off x="12495040" y="434616"/>
          <a:ext cx="2017465" cy="3743407"/>
        </a:xfrm>
        <a:solidFill>
          <a:schemeClr val="tx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rgbClr val="FF9900"/>
              </a:solidFill>
              <a:latin typeface="Calibri" panose="020F0502020204030204"/>
              <a:ea typeface="+mn-ea"/>
              <a:cs typeface="+mn-cs"/>
            </a:rPr>
            <a:t>April 30</a:t>
          </a:r>
          <a:endParaRPr lang="en-US" b="1" dirty="0">
            <a:solidFill>
              <a:srgbClr val="FF9900"/>
            </a:solidFill>
            <a:latin typeface="Calibri" panose="020F0502020204030204"/>
            <a:ea typeface="+mn-ea"/>
            <a:cs typeface="+mn-cs"/>
          </a:endParaRPr>
        </a:p>
      </dgm:t>
    </dgm:pt>
    <dgm:pt modelId="{A69D064D-AA66-489E-BA05-6EC6B820E76A}" type="parTrans" cxnId="{1BABB76E-2274-4FF8-83DB-B3673D5636E0}">
      <dgm:prSet/>
      <dgm:spPr/>
      <dgm:t>
        <a:bodyPr/>
        <a:lstStyle/>
        <a:p>
          <a:endParaRPr lang="en-US"/>
        </a:p>
      </dgm:t>
    </dgm:pt>
    <dgm:pt modelId="{21FE90F8-0A4F-45C6-99B5-1E067FA97551}" type="sibTrans" cxnId="{1BABB76E-2274-4FF8-83DB-B3673D5636E0}">
      <dgm:prSet/>
      <dgm:spPr/>
      <dgm:t>
        <a:bodyPr/>
        <a:lstStyle/>
        <a:p>
          <a:endParaRPr lang="en-US"/>
        </a:p>
      </dgm:t>
    </dgm:pt>
    <dgm:pt modelId="{8BC66D37-B346-4C82-90AC-9DD3007015DE}">
      <dgm:prSet phldrT="[Text]" custT="1"/>
      <dgm:spPr>
        <a:xfrm>
          <a:off x="12898533" y="434616"/>
          <a:ext cx="1503011" cy="3743407"/>
        </a:xfrm>
        <a:noFill/>
        <a:ln w="19050" cap="flat" cmpd="sng" algn="ctr">
          <a:noFill/>
          <a:prstDash val="solid"/>
          <a:miter lim="800000"/>
        </a:ln>
        <a:effectLst/>
        <a:sp3d/>
      </dgm:spPr>
      <dgm:t>
        <a:bodyPr/>
        <a:lstStyle/>
        <a:p>
          <a:r>
            <a:rPr lang="en-US" sz="1400" i="0" dirty="0" smtClean="0">
              <a:solidFill>
                <a:schemeClr val="bg1"/>
              </a:solidFill>
              <a:latin typeface="Calibri" panose="020F0502020204030204"/>
              <a:ea typeface="+mn-ea"/>
              <a:cs typeface="+mn-cs"/>
            </a:rPr>
            <a:t>Final Review of Complete New General Plan </a:t>
          </a:r>
        </a:p>
        <a:p>
          <a:r>
            <a:rPr lang="en-US" sz="1400" i="0" dirty="0" smtClean="0">
              <a:solidFill>
                <a:schemeClr val="bg1"/>
              </a:solidFill>
              <a:latin typeface="Calibri" panose="020F0502020204030204"/>
              <a:ea typeface="+mn-ea"/>
              <a:cs typeface="+mn-cs"/>
            </a:rPr>
            <a:t>Final Review of Complete New Transportation </a:t>
          </a:r>
          <a:r>
            <a:rPr lang="en-US" sz="1400" i="0" smtClean="0">
              <a:solidFill>
                <a:schemeClr val="bg1"/>
              </a:solidFill>
              <a:latin typeface="Calibri" panose="020F0502020204030204"/>
              <a:ea typeface="+mn-ea"/>
              <a:cs typeface="+mn-cs"/>
            </a:rPr>
            <a:t>Plan </a:t>
          </a:r>
        </a:p>
        <a:p>
          <a:r>
            <a:rPr lang="en-US" sz="1400" i="0" dirty="0" smtClean="0">
              <a:solidFill>
                <a:schemeClr val="bg1"/>
              </a:solidFill>
              <a:latin typeface="Calibri" panose="020F0502020204030204"/>
              <a:ea typeface="+mn-ea"/>
              <a:cs typeface="+mn-cs"/>
            </a:rPr>
            <a:t>Public Input Meetings Format Review</a:t>
          </a:r>
          <a:endParaRPr lang="en-US" sz="1400" dirty="0">
            <a:solidFill>
              <a:sysClr val="window" lastClr="FFFFFF"/>
            </a:solidFill>
            <a:latin typeface="Calibri" panose="020F0502020204030204"/>
            <a:ea typeface="+mn-ea"/>
            <a:cs typeface="+mn-cs"/>
          </a:endParaRPr>
        </a:p>
      </dgm:t>
    </dgm:pt>
    <dgm:pt modelId="{8CEF9D8B-9190-42C7-9A3D-69B5DAB12B5B}" type="parTrans" cxnId="{E25BBA52-6116-483A-8D82-872F84878901}">
      <dgm:prSet/>
      <dgm:spPr/>
      <dgm:t>
        <a:bodyPr/>
        <a:lstStyle/>
        <a:p>
          <a:endParaRPr lang="en-US"/>
        </a:p>
      </dgm:t>
    </dgm:pt>
    <dgm:pt modelId="{06614DCD-29E3-472D-ABF8-3085714EB00B}" type="sibTrans" cxnId="{E25BBA52-6116-483A-8D82-872F84878901}">
      <dgm:prSet/>
      <dgm:spPr/>
      <dgm:t>
        <a:bodyPr/>
        <a:lstStyle/>
        <a:p>
          <a:endParaRPr lang="en-US"/>
        </a:p>
      </dgm:t>
    </dgm:pt>
    <dgm:pt modelId="{134E07DC-1D6B-4A19-9B03-34F0B4834137}">
      <dgm:prSet custT="1"/>
      <dgm:spPr>
        <a:xfrm>
          <a:off x="10858593" y="445244"/>
          <a:ext cx="1503011" cy="3743407"/>
        </a:xfrm>
        <a:noFill/>
        <a:ln w="19050" cap="flat" cmpd="sng" algn="ctr">
          <a:noFill/>
          <a:prstDash val="solid"/>
          <a:miter lim="800000"/>
        </a:ln>
        <a:effectLst/>
        <a:sp3d/>
      </dgm:spPr>
      <dgm:t>
        <a:bodyPr/>
        <a:lstStyle/>
        <a:p>
          <a:endParaRPr lang="en-US" sz="1400">
            <a:solidFill>
              <a:sysClr val="window" lastClr="FFFFFF"/>
            </a:solidFill>
            <a:latin typeface="Calibri" panose="020F0502020204030204"/>
            <a:ea typeface="+mn-ea"/>
            <a:cs typeface="+mn-cs"/>
          </a:endParaRPr>
        </a:p>
      </dgm:t>
    </dgm:pt>
    <dgm:pt modelId="{8B28D7E9-893E-46BC-BDBA-EBCC75FCC778}" type="parTrans" cxnId="{47CA0047-94A9-4836-A348-C58AFD72249E}">
      <dgm:prSet/>
      <dgm:spPr/>
      <dgm:t>
        <a:bodyPr/>
        <a:lstStyle/>
        <a:p>
          <a:endParaRPr lang="en-US"/>
        </a:p>
      </dgm:t>
    </dgm:pt>
    <dgm:pt modelId="{C85C5559-5333-4EDE-912E-6D160D0FE4FB}" type="sibTrans" cxnId="{47CA0047-94A9-4836-A348-C58AFD72249E}">
      <dgm:prSet/>
      <dgm:spPr/>
      <dgm:t>
        <a:bodyPr/>
        <a:lstStyle/>
        <a:p>
          <a:endParaRPr lang="en-US"/>
        </a:p>
      </dgm:t>
    </dgm:pt>
    <dgm:pt modelId="{700DDD02-82DC-4635-83B0-D29A812E0549}">
      <dgm:prSet phldrT="[Text]" custT="1"/>
      <dgm:spPr>
        <a:xfrm>
          <a:off x="4615626" y="434616"/>
          <a:ext cx="1503011" cy="3743407"/>
        </a:xfrm>
        <a:noFill/>
        <a:ln w="19050" cap="flat" cmpd="sng" algn="ctr">
          <a:noFill/>
          <a:prstDash val="solid"/>
          <a:miter lim="800000"/>
        </a:ln>
        <a:effectLst/>
        <a:sp3d/>
      </dgm:spPr>
      <dgm:t>
        <a:bodyPr/>
        <a:lstStyle/>
        <a:p>
          <a:r>
            <a:rPr lang="en-US" sz="1400" i="1" dirty="0" smtClean="0">
              <a:solidFill>
                <a:sysClr val="window" lastClr="FFFFFF"/>
              </a:solidFill>
              <a:latin typeface="Calibri" panose="020F0502020204030204"/>
              <a:ea typeface="+mn-ea"/>
              <a:cs typeface="+mn-cs"/>
            </a:rPr>
            <a:t>New Transportation Plan Chapter Review </a:t>
          </a:r>
        </a:p>
      </dgm:t>
    </dgm:pt>
    <dgm:pt modelId="{8C676454-A690-4021-8BB7-EC5ED8B1E27F}">
      <dgm:prSet phldrT="[Text]"/>
      <dgm:spPr>
        <a:xfrm>
          <a:off x="4212133" y="434616"/>
          <a:ext cx="2017465" cy="3743407"/>
        </a:xfrm>
        <a:solidFill>
          <a:schemeClr val="tx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rgbClr val="FF9900"/>
              </a:solidFill>
              <a:latin typeface="Calibri" panose="020F0502020204030204"/>
              <a:ea typeface="+mn-ea"/>
              <a:cs typeface="+mn-cs"/>
            </a:rPr>
            <a:t>March 12</a:t>
          </a:r>
          <a:endParaRPr lang="en-US" b="1" dirty="0">
            <a:solidFill>
              <a:srgbClr val="FF9900"/>
            </a:solidFill>
            <a:latin typeface="Calibri" panose="020F0502020204030204"/>
            <a:ea typeface="+mn-ea"/>
            <a:cs typeface="+mn-cs"/>
          </a:endParaRPr>
        </a:p>
      </dgm:t>
    </dgm:pt>
    <dgm:pt modelId="{891319B6-3640-49C6-89AE-72DFA0FC8591}" type="sibTrans" cxnId="{658EBB78-802B-4050-A921-7E9D6FD2DC2D}">
      <dgm:prSet/>
      <dgm:spPr/>
      <dgm:t>
        <a:bodyPr/>
        <a:lstStyle/>
        <a:p>
          <a:endParaRPr lang="en-US"/>
        </a:p>
      </dgm:t>
    </dgm:pt>
    <dgm:pt modelId="{092D72E6-8E0C-42C2-B5E2-703B7A406BB9}" type="parTrans" cxnId="{658EBB78-802B-4050-A921-7E9D6FD2DC2D}">
      <dgm:prSet/>
      <dgm:spPr/>
      <dgm:t>
        <a:bodyPr/>
        <a:lstStyle/>
        <a:p>
          <a:endParaRPr lang="en-US"/>
        </a:p>
      </dgm:t>
    </dgm:pt>
    <dgm:pt modelId="{A25105D1-5476-4ED0-B5DD-F89606584918}" type="sibTrans" cxnId="{8A5D2D99-CCA2-487F-A95B-1DFEA50BD7D1}">
      <dgm:prSet/>
      <dgm:spPr/>
      <dgm:t>
        <a:bodyPr/>
        <a:lstStyle/>
        <a:p>
          <a:endParaRPr lang="en-US"/>
        </a:p>
      </dgm:t>
    </dgm:pt>
    <dgm:pt modelId="{F5FA3E0D-B99C-40C7-8DB8-26C6C6D8F7D5}" type="parTrans" cxnId="{8A5D2D99-CCA2-487F-A95B-1DFEA50BD7D1}">
      <dgm:prSet/>
      <dgm:spPr/>
      <dgm:t>
        <a:bodyPr/>
        <a:lstStyle/>
        <a:p>
          <a:endParaRPr lang="en-US"/>
        </a:p>
      </dgm:t>
    </dgm:pt>
    <dgm:pt modelId="{B39C728B-B21F-4A4A-AAA0-5E927E32272B}">
      <dgm:prSet phldrT="[Text]" custT="1"/>
      <dgm:spPr>
        <a:xfrm>
          <a:off x="2527549" y="434616"/>
          <a:ext cx="1503011" cy="3743407"/>
        </a:xfrm>
        <a:noFill/>
        <a:ln w="19050" cap="flat" cmpd="sng" algn="ctr">
          <a:noFill/>
          <a:prstDash val="solid"/>
          <a:miter lim="800000"/>
        </a:ln>
        <a:effectLst/>
        <a:sp3d/>
      </dgm:spPr>
      <dgm:t>
        <a:bodyPr/>
        <a:lstStyle/>
        <a:p>
          <a:r>
            <a:rPr lang="en-US" sz="1400" i="0" dirty="0" smtClean="0">
              <a:solidFill>
                <a:sysClr val="window" lastClr="FFFFFF"/>
              </a:solidFill>
              <a:latin typeface="Calibri" panose="020F0502020204030204"/>
              <a:ea typeface="+mn-ea"/>
              <a:cs typeface="+mn-cs"/>
            </a:rPr>
            <a:t>Quality Development White Paper &amp; Policy Review</a:t>
          </a:r>
          <a:endParaRPr lang="en-US" sz="1400" dirty="0" smtClean="0">
            <a:solidFill>
              <a:sysClr val="window" lastClr="FFFFFF"/>
            </a:solidFill>
            <a:latin typeface="Calibri" panose="020F0502020204030204"/>
            <a:ea typeface="+mn-ea"/>
            <a:cs typeface="+mn-cs"/>
          </a:endParaRPr>
        </a:p>
      </dgm:t>
    </dgm:pt>
    <dgm:pt modelId="{0957B2AD-CAF3-4FEC-B5EA-51B0E4B3F0F6}" type="sibTrans" cxnId="{F26DCC12-D470-4714-8110-A02A9689ACCE}">
      <dgm:prSet/>
      <dgm:spPr/>
      <dgm:t>
        <a:bodyPr/>
        <a:lstStyle/>
        <a:p>
          <a:endParaRPr lang="en-US"/>
        </a:p>
      </dgm:t>
    </dgm:pt>
    <dgm:pt modelId="{09589783-D3EF-4200-B133-27189C435F9A}" type="parTrans" cxnId="{F26DCC12-D470-4714-8110-A02A9689ACCE}">
      <dgm:prSet/>
      <dgm:spPr/>
      <dgm:t>
        <a:bodyPr/>
        <a:lstStyle/>
        <a:p>
          <a:endParaRPr lang="en-US"/>
        </a:p>
      </dgm:t>
    </dgm:pt>
    <dgm:pt modelId="{7851F3D3-E201-4C4A-BD0F-C0204898B9A4}">
      <dgm:prSet phldrT="[Text]"/>
      <dgm:spPr>
        <a:xfrm>
          <a:off x="2124056" y="434616"/>
          <a:ext cx="2017465" cy="3743407"/>
        </a:xfrm>
        <a:solidFill>
          <a:schemeClr val="tx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rgbClr val="FF9900"/>
              </a:solidFill>
              <a:latin typeface="Calibri" panose="020F0502020204030204"/>
              <a:ea typeface="+mn-ea"/>
              <a:cs typeface="+mn-cs"/>
            </a:rPr>
            <a:t>March 5</a:t>
          </a:r>
          <a:endParaRPr lang="en-US" b="1" dirty="0">
            <a:solidFill>
              <a:srgbClr val="FF9900"/>
            </a:solidFill>
            <a:latin typeface="Calibri" panose="020F0502020204030204"/>
            <a:ea typeface="+mn-ea"/>
            <a:cs typeface="+mn-cs"/>
          </a:endParaRPr>
        </a:p>
      </dgm:t>
    </dgm:pt>
    <dgm:pt modelId="{40DD3E2C-A4C9-4FE1-BF63-1274AB049FF8}" type="sibTrans" cxnId="{727CED4E-D272-4F8E-8C78-DDB4C2F458AE}">
      <dgm:prSet/>
      <dgm:spPr/>
      <dgm:t>
        <a:bodyPr/>
        <a:lstStyle/>
        <a:p>
          <a:endParaRPr lang="en-US"/>
        </a:p>
      </dgm:t>
    </dgm:pt>
    <dgm:pt modelId="{CBAD6108-001E-4DD2-B262-3485160A2319}" type="parTrans" cxnId="{727CED4E-D272-4F8E-8C78-DDB4C2F458AE}">
      <dgm:prSet/>
      <dgm:spPr/>
      <dgm:t>
        <a:bodyPr/>
        <a:lstStyle/>
        <a:p>
          <a:endParaRPr lang="en-US"/>
        </a:p>
      </dgm:t>
    </dgm:pt>
    <dgm:pt modelId="{49F2CF6D-9CBC-4B0B-8E21-412222138776}">
      <dgm:prSet custT="1"/>
      <dgm:spPr/>
      <dgm:t>
        <a:bodyPr/>
        <a:lstStyle/>
        <a:p>
          <a:pPr marL="114300" indent="0"/>
          <a:r>
            <a:rPr lang="en-US" sz="1400" i="1" dirty="0" smtClean="0">
              <a:solidFill>
                <a:sysClr val="window" lastClr="FFFFFF"/>
              </a:solidFill>
              <a:latin typeface="Calibri" panose="020F0502020204030204"/>
              <a:ea typeface="+mn-ea"/>
              <a:cs typeface="+mn-cs"/>
            </a:rPr>
            <a:t>Natural &amp; Heritage Resources</a:t>
          </a:r>
        </a:p>
        <a:p>
          <a:pPr marL="114300" indent="0"/>
          <a:r>
            <a:rPr lang="en-US" sz="1400" i="1" dirty="0" smtClean="0">
              <a:solidFill>
                <a:sysClr val="window" lastClr="FFFFFF"/>
              </a:solidFill>
              <a:latin typeface="Calibri" panose="020F0502020204030204"/>
              <a:ea typeface="+mn-ea"/>
              <a:cs typeface="+mn-cs"/>
            </a:rPr>
            <a:t>Housing</a:t>
          </a:r>
        </a:p>
        <a:p>
          <a:pPr marL="114300" indent="0"/>
          <a:r>
            <a:rPr lang="en-US" sz="1400" i="1" dirty="0" smtClean="0">
              <a:solidFill>
                <a:sysClr val="window" lastClr="FFFFFF"/>
              </a:solidFill>
              <a:latin typeface="Calibri" panose="020F0502020204030204"/>
              <a:ea typeface="+mn-ea"/>
              <a:cs typeface="+mn-cs"/>
            </a:rPr>
            <a:t>Economic Development</a:t>
          </a:r>
        </a:p>
        <a:p>
          <a:endParaRPr lang="en-US" sz="1450" dirty="0" smtClean="0">
            <a:solidFill>
              <a:schemeClr val="bg1"/>
            </a:solidFill>
            <a:latin typeface="Calibri" panose="020F0502020204030204"/>
            <a:ea typeface="+mn-ea"/>
            <a:cs typeface="+mn-cs"/>
          </a:endParaRPr>
        </a:p>
      </dgm:t>
    </dgm:pt>
    <dgm:pt modelId="{19F31745-8D7C-4680-9FF6-1B4D3BECA5EE}" type="parTrans" cxnId="{94750D5E-24EC-45A2-B315-BD58C489FCB8}">
      <dgm:prSet/>
      <dgm:spPr/>
      <dgm:t>
        <a:bodyPr/>
        <a:lstStyle/>
        <a:p>
          <a:endParaRPr lang="en-US"/>
        </a:p>
      </dgm:t>
    </dgm:pt>
    <dgm:pt modelId="{D41B061E-ED3E-48E3-86BE-EB7BB9254648}" type="sibTrans" cxnId="{94750D5E-24EC-45A2-B315-BD58C489FCB8}">
      <dgm:prSet/>
      <dgm:spPr/>
      <dgm:t>
        <a:bodyPr/>
        <a:lstStyle/>
        <a:p>
          <a:endParaRPr lang="en-US"/>
        </a:p>
      </dgm:t>
    </dgm:pt>
    <dgm:pt modelId="{3CC538CC-ACFC-433E-8B62-D78E02F87607}">
      <dgm:prSet custT="1"/>
      <dgm:spPr/>
      <dgm:t>
        <a:bodyPr/>
        <a:lstStyle/>
        <a:p>
          <a:endParaRPr lang="en-US" sz="1450" dirty="0" smtClean="0">
            <a:solidFill>
              <a:schemeClr val="bg1"/>
            </a:solidFill>
            <a:latin typeface="Calibri" panose="020F0502020204030204"/>
            <a:ea typeface="+mn-ea"/>
            <a:cs typeface="+mn-cs"/>
          </a:endParaRPr>
        </a:p>
      </dgm:t>
    </dgm:pt>
    <dgm:pt modelId="{D7C5A070-6B70-43AE-9EEA-EE172C7F0DB8}" type="parTrans" cxnId="{21E7AA80-7E41-4E1F-9D62-21FD14E3049D}">
      <dgm:prSet/>
      <dgm:spPr/>
      <dgm:t>
        <a:bodyPr/>
        <a:lstStyle/>
        <a:p>
          <a:endParaRPr lang="en-US"/>
        </a:p>
      </dgm:t>
    </dgm:pt>
    <dgm:pt modelId="{513DD373-E25B-4485-A3C9-0398524069BA}" type="sibTrans" cxnId="{21E7AA80-7E41-4E1F-9D62-21FD14E3049D}">
      <dgm:prSet/>
      <dgm:spPr/>
      <dgm:t>
        <a:bodyPr/>
        <a:lstStyle/>
        <a:p>
          <a:endParaRPr lang="en-US"/>
        </a:p>
      </dgm:t>
    </dgm:pt>
    <dgm:pt modelId="{9587EAC1-FF08-42F1-AB0C-A2604BA6A68A}">
      <dgm:prSet phldrT="[Text]" custT="1"/>
      <dgm:spPr>
        <a:xfrm>
          <a:off x="10858593" y="445244"/>
          <a:ext cx="1503011" cy="3743407"/>
        </a:xfrm>
        <a:noFill/>
        <a:ln w="19050" cap="flat" cmpd="sng" algn="ctr">
          <a:noFill/>
          <a:prstDash val="solid"/>
          <a:miter lim="800000"/>
        </a:ln>
        <a:effectLst/>
        <a:sp3d/>
      </dgm:spPr>
      <dgm:t>
        <a:bodyPr/>
        <a:lstStyle/>
        <a:p>
          <a:endParaRPr lang="en-US" sz="1400" dirty="0">
            <a:solidFill>
              <a:schemeClr val="bg1"/>
            </a:solidFill>
            <a:latin typeface="Calibri" panose="020F0502020204030204"/>
            <a:ea typeface="+mn-ea"/>
            <a:cs typeface="+mn-cs"/>
          </a:endParaRPr>
        </a:p>
      </dgm:t>
    </dgm:pt>
    <dgm:pt modelId="{84E75E95-0455-480C-800E-ECE159B46DEE}" type="parTrans" cxnId="{30CA5703-3A35-4A02-87F1-F67E2B68764C}">
      <dgm:prSet/>
      <dgm:spPr/>
      <dgm:t>
        <a:bodyPr/>
        <a:lstStyle/>
        <a:p>
          <a:endParaRPr lang="en-US"/>
        </a:p>
      </dgm:t>
    </dgm:pt>
    <dgm:pt modelId="{06D47268-5C30-4AC6-9313-650236B0D9A1}" type="sibTrans" cxnId="{30CA5703-3A35-4A02-87F1-F67E2B68764C}">
      <dgm:prSet/>
      <dgm:spPr/>
      <dgm:t>
        <a:bodyPr/>
        <a:lstStyle/>
        <a:p>
          <a:endParaRPr lang="en-US"/>
        </a:p>
      </dgm:t>
    </dgm:pt>
    <dgm:pt modelId="{EDC52470-C31A-4EDC-943B-2699ED173EDF}">
      <dgm:prSet phldrT="[Text]" custT="1"/>
      <dgm:spPr>
        <a:xfrm>
          <a:off x="10858593" y="445244"/>
          <a:ext cx="1503011" cy="3743407"/>
        </a:xfrm>
        <a:noFill/>
        <a:ln w="19050" cap="flat" cmpd="sng" algn="ctr">
          <a:noFill/>
          <a:prstDash val="solid"/>
          <a:miter lim="800000"/>
        </a:ln>
        <a:effectLst/>
        <a:sp3d/>
      </dgm:spPr>
      <dgm:t>
        <a:bodyPr/>
        <a:lstStyle/>
        <a:p>
          <a:endParaRPr lang="en-US" sz="1400" i="0" dirty="0">
            <a:solidFill>
              <a:sysClr val="window" lastClr="FFFFFF"/>
            </a:solidFill>
            <a:latin typeface="Calibri" panose="020F0502020204030204"/>
            <a:ea typeface="+mn-ea"/>
            <a:cs typeface="+mn-cs"/>
          </a:endParaRPr>
        </a:p>
      </dgm:t>
    </dgm:pt>
    <dgm:pt modelId="{81889012-AF2F-43F2-9625-51129BC9BECB}" type="parTrans" cxnId="{82212B6D-0071-42D9-8E81-8F8BE5A3327B}">
      <dgm:prSet/>
      <dgm:spPr/>
      <dgm:t>
        <a:bodyPr/>
        <a:lstStyle/>
        <a:p>
          <a:endParaRPr lang="en-US"/>
        </a:p>
      </dgm:t>
    </dgm:pt>
    <dgm:pt modelId="{34796E09-B51C-4C0B-9C8B-3DB4797A1F21}" type="sibTrans" cxnId="{82212B6D-0071-42D9-8E81-8F8BE5A3327B}">
      <dgm:prSet/>
      <dgm:spPr/>
      <dgm:t>
        <a:bodyPr/>
        <a:lstStyle/>
        <a:p>
          <a:endParaRPr lang="en-US"/>
        </a:p>
      </dgm:t>
    </dgm:pt>
    <dgm:pt modelId="{CDF982BE-644F-47A8-AF6F-BD0299257C11}">
      <dgm:prSet custT="1"/>
      <dgm:spPr/>
      <dgm:t>
        <a:bodyPr/>
        <a:lstStyle/>
        <a:p>
          <a:r>
            <a:rPr lang="en-US" sz="1400" i="1" dirty="0" smtClean="0">
              <a:solidFill>
                <a:sysClr val="window" lastClr="FFFFFF"/>
              </a:solidFill>
              <a:latin typeface="Calibri" panose="020F0502020204030204"/>
              <a:ea typeface="+mn-ea"/>
              <a:cs typeface="+mn-cs"/>
            </a:rPr>
            <a:t>New General Plan Chapter Review:</a:t>
          </a:r>
        </a:p>
        <a:p>
          <a:r>
            <a:rPr lang="en-US" sz="1400" i="1" dirty="0" smtClean="0">
              <a:solidFill>
                <a:sysClr val="window" lastClr="FFFFFF"/>
              </a:solidFill>
              <a:latin typeface="Calibri" panose="020F0502020204030204"/>
              <a:ea typeface="+mn-ea"/>
              <a:cs typeface="+mn-cs"/>
            </a:rPr>
            <a:t>Introduction</a:t>
          </a:r>
        </a:p>
        <a:p>
          <a:r>
            <a:rPr lang="en-US" sz="1400" i="1" dirty="0" smtClean="0">
              <a:solidFill>
                <a:sysClr val="window" lastClr="FFFFFF"/>
              </a:solidFill>
              <a:latin typeface="Calibri" panose="020F0502020204030204"/>
              <a:ea typeface="+mn-ea"/>
              <a:cs typeface="+mn-cs"/>
            </a:rPr>
            <a:t>Rural Policy Area 	</a:t>
          </a:r>
        </a:p>
        <a:p>
          <a:endParaRPr lang="en-US" sz="1400" i="1" dirty="0" smtClean="0">
            <a:solidFill>
              <a:sysClr val="window" lastClr="FFFFFF"/>
            </a:solidFill>
            <a:latin typeface="Calibri" panose="020F0502020204030204"/>
            <a:ea typeface="+mn-ea"/>
            <a:cs typeface="+mn-cs"/>
          </a:endParaRPr>
        </a:p>
      </dgm:t>
    </dgm:pt>
    <dgm:pt modelId="{488D2207-815D-46CB-BA2A-981BE4E7F8C7}" type="parTrans" cxnId="{F8B8D24F-92A7-4511-A034-D89C728E72C9}">
      <dgm:prSet/>
      <dgm:spPr/>
      <dgm:t>
        <a:bodyPr/>
        <a:lstStyle/>
        <a:p>
          <a:endParaRPr lang="en-US"/>
        </a:p>
      </dgm:t>
    </dgm:pt>
    <dgm:pt modelId="{2F32CBF9-B066-4B14-B273-B808EF70B5B3}" type="sibTrans" cxnId="{F8B8D24F-92A7-4511-A034-D89C728E72C9}">
      <dgm:prSet/>
      <dgm:spPr/>
      <dgm:t>
        <a:bodyPr/>
        <a:lstStyle/>
        <a:p>
          <a:endParaRPr lang="en-US"/>
        </a:p>
      </dgm:t>
    </dgm:pt>
    <dgm:pt modelId="{63B4E4AE-8196-4F6D-8F8D-FC0C5D630792}">
      <dgm:prSet phldrT="[Text]" custT="1"/>
      <dgm:spPr>
        <a:xfrm>
          <a:off x="10858593" y="445244"/>
          <a:ext cx="1503011" cy="3743407"/>
        </a:xfrm>
        <a:noFill/>
        <a:ln w="19050" cap="flat" cmpd="sng" algn="ctr">
          <a:noFill/>
          <a:prstDash val="solid"/>
          <a:miter lim="800000"/>
        </a:ln>
        <a:effectLst/>
        <a:sp3d/>
      </dgm:spPr>
      <dgm:t>
        <a:bodyPr/>
        <a:lstStyle/>
        <a:p>
          <a:pPr marL="114300" indent="0"/>
          <a:r>
            <a:rPr lang="en-US" sz="1400" i="1" dirty="0" smtClean="0">
              <a:solidFill>
                <a:schemeClr val="bg1"/>
              </a:solidFill>
              <a:latin typeface="Calibri" panose="020F0502020204030204"/>
              <a:ea typeface="+mn-ea"/>
              <a:cs typeface="+mn-cs"/>
            </a:rPr>
            <a:t>Built Environment/ Land Use</a:t>
          </a:r>
        </a:p>
        <a:p>
          <a:pPr marL="114300" indent="0"/>
          <a:r>
            <a:rPr lang="en-US" sz="1400" i="1" dirty="0" smtClean="0">
              <a:solidFill>
                <a:schemeClr val="bg1"/>
              </a:solidFill>
              <a:latin typeface="Calibri" panose="020F0502020204030204"/>
              <a:ea typeface="+mn-ea"/>
              <a:cs typeface="+mn-cs"/>
            </a:rPr>
            <a:t>Fiscal Management &amp; Facilities</a:t>
          </a:r>
          <a:endParaRPr lang="en-US" sz="1400" i="1" dirty="0">
            <a:solidFill>
              <a:schemeClr val="bg1"/>
            </a:solidFill>
            <a:latin typeface="Calibri" panose="020F0502020204030204"/>
            <a:ea typeface="+mn-ea"/>
            <a:cs typeface="+mn-cs"/>
          </a:endParaRPr>
        </a:p>
      </dgm:t>
    </dgm:pt>
    <dgm:pt modelId="{6290CDDD-7243-43C6-9A0E-BF9BFC2A3184}" type="sibTrans" cxnId="{13F4A51A-CD01-47B3-8E06-D0A59EBC8A94}">
      <dgm:prSet/>
      <dgm:spPr/>
      <dgm:t>
        <a:bodyPr/>
        <a:lstStyle/>
        <a:p>
          <a:endParaRPr lang="en-US"/>
        </a:p>
      </dgm:t>
    </dgm:pt>
    <dgm:pt modelId="{D9BDD7F9-0C01-40CD-BC49-E2E0C087AA63}" type="parTrans" cxnId="{13F4A51A-CD01-47B3-8E06-D0A59EBC8A94}">
      <dgm:prSet/>
      <dgm:spPr/>
      <dgm:t>
        <a:bodyPr/>
        <a:lstStyle/>
        <a:p>
          <a:endParaRPr lang="en-US"/>
        </a:p>
      </dgm:t>
    </dgm:pt>
    <dgm:pt modelId="{465F8856-7AD5-4AE4-8673-2144CD2347A1}">
      <dgm:prSet phldrT="[Text]" custT="1"/>
      <dgm:spPr>
        <a:xfrm>
          <a:off x="10858593" y="445244"/>
          <a:ext cx="1503011" cy="3743407"/>
        </a:xfrm>
        <a:noFill/>
        <a:ln w="19050" cap="flat" cmpd="sng" algn="ctr">
          <a:noFill/>
          <a:prstDash val="solid"/>
          <a:miter lim="800000"/>
        </a:ln>
        <a:effectLst/>
        <a:sp3d/>
      </dgm:spPr>
      <dgm:t>
        <a:bodyPr/>
        <a:lstStyle/>
        <a:p>
          <a:pPr marL="114300" indent="0"/>
          <a:r>
            <a:rPr lang="en-US" sz="1400" i="1" dirty="0" smtClean="0">
              <a:solidFill>
                <a:schemeClr val="bg1"/>
              </a:solidFill>
              <a:latin typeface="Calibri" panose="020F0502020204030204"/>
              <a:ea typeface="+mn-ea"/>
              <a:cs typeface="+mn-cs"/>
            </a:rPr>
            <a:t>Implementation</a:t>
          </a:r>
          <a:endParaRPr lang="en-US" sz="1400" dirty="0"/>
        </a:p>
      </dgm:t>
    </dgm:pt>
    <dgm:pt modelId="{D7C8AC43-9B39-4B57-9ED2-FF2F195B94E4}" type="parTrans" cxnId="{3260F44C-9D27-44DC-9115-7CE11BC43F17}">
      <dgm:prSet/>
      <dgm:spPr/>
      <dgm:t>
        <a:bodyPr/>
        <a:lstStyle/>
        <a:p>
          <a:endParaRPr lang="en-US"/>
        </a:p>
      </dgm:t>
    </dgm:pt>
    <dgm:pt modelId="{6FCA03AF-1175-4514-B297-C1DF4A78D3A5}" type="sibTrans" cxnId="{3260F44C-9D27-44DC-9115-7CE11BC43F17}">
      <dgm:prSet/>
      <dgm:spPr/>
      <dgm:t>
        <a:bodyPr/>
        <a:lstStyle/>
        <a:p>
          <a:endParaRPr lang="en-US"/>
        </a:p>
      </dgm:t>
    </dgm:pt>
    <dgm:pt modelId="{83DEF4BF-7356-4959-884F-95AC790739A7}">
      <dgm:prSet phldrT="[Text]" custT="1"/>
      <dgm:spPr>
        <a:xfrm>
          <a:off x="10858593" y="445244"/>
          <a:ext cx="1503011" cy="3743407"/>
        </a:xfrm>
        <a:noFill/>
        <a:ln w="19050" cap="flat" cmpd="sng" algn="ctr">
          <a:noFill/>
          <a:prstDash val="solid"/>
          <a:miter lim="800000"/>
        </a:ln>
        <a:effectLst/>
        <a:sp3d/>
      </dgm:spPr>
      <dgm:t>
        <a:bodyPr/>
        <a:lstStyle/>
        <a:p>
          <a:r>
            <a:rPr lang="en-US" sz="1400" dirty="0" smtClean="0"/>
            <a:t>Fiscal Impact Assessment</a:t>
          </a:r>
        </a:p>
      </dgm:t>
    </dgm:pt>
    <dgm:pt modelId="{BA029059-1902-41BF-BBB5-6929E87D2229}" type="parTrans" cxnId="{799BB303-834D-4703-A169-4263AC4F287F}">
      <dgm:prSet/>
      <dgm:spPr/>
      <dgm:t>
        <a:bodyPr/>
        <a:lstStyle/>
        <a:p>
          <a:endParaRPr lang="en-US"/>
        </a:p>
      </dgm:t>
    </dgm:pt>
    <dgm:pt modelId="{D1FA4E3B-DA89-4B12-852C-2CE32957716B}" type="sibTrans" cxnId="{799BB303-834D-4703-A169-4263AC4F287F}">
      <dgm:prSet/>
      <dgm:spPr/>
      <dgm:t>
        <a:bodyPr/>
        <a:lstStyle/>
        <a:p>
          <a:endParaRPr lang="en-US"/>
        </a:p>
      </dgm:t>
    </dgm:pt>
    <dgm:pt modelId="{7DF4AD53-4682-4F11-9BDE-ED92977F501E}">
      <dgm:prSet phldrT="[Text]" custT="1"/>
      <dgm:spPr>
        <a:xfrm>
          <a:off x="10858593" y="445244"/>
          <a:ext cx="1503011" cy="3743407"/>
        </a:xfrm>
        <a:noFill/>
        <a:ln w="19050" cap="flat" cmpd="sng" algn="ctr">
          <a:noFill/>
          <a:prstDash val="solid"/>
          <a:miter lim="800000"/>
        </a:ln>
        <a:effectLst/>
        <a:sp3d/>
      </dgm:spPr>
      <dgm:t>
        <a:bodyPr/>
        <a:lstStyle/>
        <a:p>
          <a:r>
            <a:rPr lang="en-US" sz="1400" i="1" dirty="0" smtClean="0">
              <a:solidFill>
                <a:sysClr val="window" lastClr="FFFFFF"/>
              </a:solidFill>
              <a:latin typeface="Calibri" panose="020F0502020204030204"/>
              <a:ea typeface="+mn-ea"/>
              <a:cs typeface="+mn-cs"/>
            </a:rPr>
            <a:t>New General Plan Chapter Review: </a:t>
          </a:r>
          <a:endParaRPr lang="en-US" dirty="0"/>
        </a:p>
      </dgm:t>
    </dgm:pt>
    <dgm:pt modelId="{553D6943-0942-40A0-93FB-A839F34B4EB8}" type="parTrans" cxnId="{59312715-395D-453E-9B65-54D196A642EC}">
      <dgm:prSet/>
      <dgm:spPr/>
    </dgm:pt>
    <dgm:pt modelId="{2FC7D587-FF70-40DC-807D-42F6FEBBC582}" type="sibTrans" cxnId="{59312715-395D-453E-9B65-54D196A642EC}">
      <dgm:prSet/>
      <dgm:spPr/>
    </dgm:pt>
    <dgm:pt modelId="{945F0300-20CE-48D3-AB7E-F48458036502}" type="pres">
      <dgm:prSet presAssocID="{7C499772-FA29-4250-B058-8F1C6F6233E8}" presName="Name0" presStyleCnt="0">
        <dgm:presLayoutVars>
          <dgm:dir/>
          <dgm:animLvl val="lvl"/>
          <dgm:resizeHandles val="exact"/>
        </dgm:presLayoutVars>
      </dgm:prSet>
      <dgm:spPr/>
      <dgm:t>
        <a:bodyPr/>
        <a:lstStyle/>
        <a:p>
          <a:endParaRPr lang="en-US"/>
        </a:p>
      </dgm:t>
    </dgm:pt>
    <dgm:pt modelId="{C7294973-A4AF-47FB-AFFC-C2FE4D1218F3}" type="pres">
      <dgm:prSet presAssocID="{7851F3D3-E201-4C4A-BD0F-C0204898B9A4}" presName="compositeNode" presStyleCnt="0">
        <dgm:presLayoutVars>
          <dgm:bulletEnabled val="1"/>
        </dgm:presLayoutVars>
      </dgm:prSet>
      <dgm:spPr/>
    </dgm:pt>
    <dgm:pt modelId="{5390F804-FF85-4E1E-89EA-43B9C5A1F867}" type="pres">
      <dgm:prSet presAssocID="{7851F3D3-E201-4C4A-BD0F-C0204898B9A4}" presName="bgRect" presStyleLbl="node1" presStyleIdx="0" presStyleCnt="6" custScaleY="214780" custLinFactNeighborX="2278" custLinFactNeighborY="715"/>
      <dgm:spPr>
        <a:prstGeom prst="roundRect">
          <a:avLst>
            <a:gd name="adj" fmla="val 5000"/>
          </a:avLst>
        </a:prstGeom>
      </dgm:spPr>
      <dgm:t>
        <a:bodyPr/>
        <a:lstStyle/>
        <a:p>
          <a:endParaRPr lang="en-US"/>
        </a:p>
      </dgm:t>
    </dgm:pt>
    <dgm:pt modelId="{EFCD8E74-88ED-4FDD-BC51-012FEC10DAB4}" type="pres">
      <dgm:prSet presAssocID="{7851F3D3-E201-4C4A-BD0F-C0204898B9A4}" presName="parentNode" presStyleLbl="node1" presStyleIdx="0" presStyleCnt="6">
        <dgm:presLayoutVars>
          <dgm:chMax val="0"/>
          <dgm:bulletEnabled val="1"/>
        </dgm:presLayoutVars>
      </dgm:prSet>
      <dgm:spPr/>
      <dgm:t>
        <a:bodyPr/>
        <a:lstStyle/>
        <a:p>
          <a:endParaRPr lang="en-US"/>
        </a:p>
      </dgm:t>
    </dgm:pt>
    <dgm:pt modelId="{097E7590-B16C-42B3-A27B-9260CADBA327}" type="pres">
      <dgm:prSet presAssocID="{7851F3D3-E201-4C4A-BD0F-C0204898B9A4}" presName="childNode" presStyleLbl="node1" presStyleIdx="0" presStyleCnt="6">
        <dgm:presLayoutVars>
          <dgm:bulletEnabled val="1"/>
        </dgm:presLayoutVars>
      </dgm:prSet>
      <dgm:spPr>
        <a:prstGeom prst="rect">
          <a:avLst/>
        </a:prstGeom>
      </dgm:spPr>
      <dgm:t>
        <a:bodyPr/>
        <a:lstStyle/>
        <a:p>
          <a:endParaRPr lang="en-US"/>
        </a:p>
      </dgm:t>
    </dgm:pt>
    <dgm:pt modelId="{293AA103-2877-490D-81DE-1EA20CF87DA3}" type="pres">
      <dgm:prSet presAssocID="{40DD3E2C-A4C9-4FE1-BF63-1274AB049FF8}" presName="hSp" presStyleCnt="0"/>
      <dgm:spPr/>
    </dgm:pt>
    <dgm:pt modelId="{04EB6DB5-8147-449D-B4EE-BBDAF94A5762}" type="pres">
      <dgm:prSet presAssocID="{40DD3E2C-A4C9-4FE1-BF63-1274AB049FF8}" presName="vProcSp" presStyleCnt="0"/>
      <dgm:spPr/>
    </dgm:pt>
    <dgm:pt modelId="{84DCB400-052D-4659-9686-0176B817081D}" type="pres">
      <dgm:prSet presAssocID="{40DD3E2C-A4C9-4FE1-BF63-1274AB049FF8}" presName="vSp1" presStyleCnt="0"/>
      <dgm:spPr/>
    </dgm:pt>
    <dgm:pt modelId="{7A8AF3E9-2CC2-4684-9843-899AE65FF7DB}" type="pres">
      <dgm:prSet presAssocID="{40DD3E2C-A4C9-4FE1-BF63-1274AB049FF8}" presName="simulatedConn" presStyleLbl="solidFgAcc1" presStyleIdx="0" presStyleCnt="5"/>
      <dgm:spPr>
        <a:xfrm rot="5400000">
          <a:off x="4009822" y="2356439"/>
          <a:ext cx="355394" cy="302619"/>
        </a:xfrm>
        <a:prstGeom prst="flowChartExtract">
          <a:avLst/>
        </a:prstGeom>
        <a:solidFill>
          <a:srgbClr val="FF9900"/>
        </a:solidFill>
        <a:ln w="12700" cap="flat" cmpd="sng" algn="ctr">
          <a:solidFill>
            <a:srgbClr val="FFC000"/>
          </a:solidFill>
          <a:prstDash val="solid"/>
          <a:miter lim="800000"/>
        </a:ln>
        <a:effectLst/>
      </dgm:spPr>
      <dgm:t>
        <a:bodyPr/>
        <a:lstStyle/>
        <a:p>
          <a:endParaRPr lang="en-US"/>
        </a:p>
      </dgm:t>
    </dgm:pt>
    <dgm:pt modelId="{70D2200A-B9C8-4A8F-8816-6460C6657425}" type="pres">
      <dgm:prSet presAssocID="{40DD3E2C-A4C9-4FE1-BF63-1274AB049FF8}" presName="vSp2" presStyleCnt="0"/>
      <dgm:spPr/>
    </dgm:pt>
    <dgm:pt modelId="{4873F15F-43CC-4D98-8A08-019BB74DEE33}" type="pres">
      <dgm:prSet presAssocID="{40DD3E2C-A4C9-4FE1-BF63-1274AB049FF8}" presName="sibTrans" presStyleCnt="0"/>
      <dgm:spPr/>
    </dgm:pt>
    <dgm:pt modelId="{3FCC37A0-C373-4DE6-AA0F-5FA05C60ECF5}" type="pres">
      <dgm:prSet presAssocID="{8C676454-A690-4021-8BB7-EC5ED8B1E27F}" presName="compositeNode" presStyleCnt="0">
        <dgm:presLayoutVars>
          <dgm:bulletEnabled val="1"/>
        </dgm:presLayoutVars>
      </dgm:prSet>
      <dgm:spPr/>
    </dgm:pt>
    <dgm:pt modelId="{60BE9846-3508-4D0D-A068-D0038856A4CB}" type="pres">
      <dgm:prSet presAssocID="{8C676454-A690-4021-8BB7-EC5ED8B1E27F}" presName="bgRect" presStyleLbl="node1" presStyleIdx="1" presStyleCnt="6" custScaleY="214780" custLinFactNeighborX="1720"/>
      <dgm:spPr>
        <a:prstGeom prst="roundRect">
          <a:avLst>
            <a:gd name="adj" fmla="val 5000"/>
          </a:avLst>
        </a:prstGeom>
      </dgm:spPr>
      <dgm:t>
        <a:bodyPr/>
        <a:lstStyle/>
        <a:p>
          <a:endParaRPr lang="en-US"/>
        </a:p>
      </dgm:t>
    </dgm:pt>
    <dgm:pt modelId="{CD2F3053-B2C0-4B09-9EA2-306357F0E2E7}" type="pres">
      <dgm:prSet presAssocID="{8C676454-A690-4021-8BB7-EC5ED8B1E27F}" presName="parentNode" presStyleLbl="node1" presStyleIdx="1" presStyleCnt="6">
        <dgm:presLayoutVars>
          <dgm:chMax val="0"/>
          <dgm:bulletEnabled val="1"/>
        </dgm:presLayoutVars>
      </dgm:prSet>
      <dgm:spPr/>
      <dgm:t>
        <a:bodyPr/>
        <a:lstStyle/>
        <a:p>
          <a:endParaRPr lang="en-US"/>
        </a:p>
      </dgm:t>
    </dgm:pt>
    <dgm:pt modelId="{78BD2E17-0A28-48C5-AD9E-088721A24733}" type="pres">
      <dgm:prSet presAssocID="{8C676454-A690-4021-8BB7-EC5ED8B1E27F}" presName="childNode" presStyleLbl="node1" presStyleIdx="1" presStyleCnt="6">
        <dgm:presLayoutVars>
          <dgm:bulletEnabled val="1"/>
        </dgm:presLayoutVars>
      </dgm:prSet>
      <dgm:spPr>
        <a:prstGeom prst="rect">
          <a:avLst/>
        </a:prstGeom>
      </dgm:spPr>
      <dgm:t>
        <a:bodyPr/>
        <a:lstStyle/>
        <a:p>
          <a:endParaRPr lang="en-US"/>
        </a:p>
      </dgm:t>
    </dgm:pt>
    <dgm:pt modelId="{26D8B9AD-258C-4431-B232-2F2627133E22}" type="pres">
      <dgm:prSet presAssocID="{891319B6-3640-49C6-89AE-72DFA0FC8591}" presName="hSp" presStyleCnt="0"/>
      <dgm:spPr/>
    </dgm:pt>
    <dgm:pt modelId="{D82ECFCE-43C5-4E6E-A770-EC7E3C5A4EB3}" type="pres">
      <dgm:prSet presAssocID="{891319B6-3640-49C6-89AE-72DFA0FC8591}" presName="vProcSp" presStyleCnt="0"/>
      <dgm:spPr/>
    </dgm:pt>
    <dgm:pt modelId="{867AE4F0-9EBB-497C-A2F9-E522D275B93E}" type="pres">
      <dgm:prSet presAssocID="{891319B6-3640-49C6-89AE-72DFA0FC8591}" presName="vSp1" presStyleCnt="0"/>
      <dgm:spPr/>
    </dgm:pt>
    <dgm:pt modelId="{A5F0E527-E669-49DA-84EC-85BDB08F62A4}" type="pres">
      <dgm:prSet presAssocID="{891319B6-3640-49C6-89AE-72DFA0FC8591}" presName="simulatedConn" presStyleLbl="solidFgAcc1" presStyleIdx="1" presStyleCnt="5"/>
      <dgm:spPr>
        <a:xfrm rot="5400000">
          <a:off x="6097899" y="2356439"/>
          <a:ext cx="355394" cy="302619"/>
        </a:xfrm>
        <a:prstGeom prst="flowChartExtract">
          <a:avLst/>
        </a:prstGeom>
        <a:solidFill>
          <a:srgbClr val="FF9900"/>
        </a:solidFill>
        <a:ln w="12700" cap="flat" cmpd="sng" algn="ctr">
          <a:solidFill>
            <a:srgbClr val="FFC000"/>
          </a:solidFill>
          <a:prstDash val="solid"/>
          <a:miter lim="800000"/>
        </a:ln>
        <a:effectLst/>
      </dgm:spPr>
      <dgm:t>
        <a:bodyPr/>
        <a:lstStyle/>
        <a:p>
          <a:endParaRPr lang="en-US"/>
        </a:p>
      </dgm:t>
    </dgm:pt>
    <dgm:pt modelId="{3DF4F42E-000C-41C8-9DF8-DBC7FB649CAF}" type="pres">
      <dgm:prSet presAssocID="{891319B6-3640-49C6-89AE-72DFA0FC8591}" presName="vSp2" presStyleCnt="0"/>
      <dgm:spPr/>
    </dgm:pt>
    <dgm:pt modelId="{8AFA98F6-C715-4A42-B16E-9369D979C381}" type="pres">
      <dgm:prSet presAssocID="{891319B6-3640-49C6-89AE-72DFA0FC8591}" presName="sibTrans" presStyleCnt="0"/>
      <dgm:spPr/>
    </dgm:pt>
    <dgm:pt modelId="{1771295A-7954-45C7-8E21-AFCCF4772C25}" type="pres">
      <dgm:prSet presAssocID="{C7E71D36-8C00-48D9-A352-C6FE698A7D9A}" presName="compositeNode" presStyleCnt="0">
        <dgm:presLayoutVars>
          <dgm:bulletEnabled val="1"/>
        </dgm:presLayoutVars>
      </dgm:prSet>
      <dgm:spPr/>
    </dgm:pt>
    <dgm:pt modelId="{7D117C16-9071-40CF-8C36-95ED4B11076F}" type="pres">
      <dgm:prSet presAssocID="{C7E71D36-8C00-48D9-A352-C6FE698A7D9A}" presName="bgRect" presStyleLbl="node1" presStyleIdx="2" presStyleCnt="6" custScaleY="214780" custLinFactNeighborX="1720"/>
      <dgm:spPr>
        <a:prstGeom prst="roundRect">
          <a:avLst>
            <a:gd name="adj" fmla="val 5000"/>
          </a:avLst>
        </a:prstGeom>
      </dgm:spPr>
      <dgm:t>
        <a:bodyPr/>
        <a:lstStyle/>
        <a:p>
          <a:endParaRPr lang="en-US"/>
        </a:p>
      </dgm:t>
    </dgm:pt>
    <dgm:pt modelId="{1BEB2CA0-9371-48CD-809F-923C8F91A5E8}" type="pres">
      <dgm:prSet presAssocID="{C7E71D36-8C00-48D9-A352-C6FE698A7D9A}" presName="parentNode" presStyleLbl="node1" presStyleIdx="2" presStyleCnt="6">
        <dgm:presLayoutVars>
          <dgm:chMax val="0"/>
          <dgm:bulletEnabled val="1"/>
        </dgm:presLayoutVars>
      </dgm:prSet>
      <dgm:spPr/>
      <dgm:t>
        <a:bodyPr/>
        <a:lstStyle/>
        <a:p>
          <a:endParaRPr lang="en-US"/>
        </a:p>
      </dgm:t>
    </dgm:pt>
    <dgm:pt modelId="{7DBEAFCD-1445-4A59-AA0C-BF8DB8B27E1D}" type="pres">
      <dgm:prSet presAssocID="{C7E71D36-8C00-48D9-A352-C6FE698A7D9A}" presName="childNode" presStyleLbl="node1" presStyleIdx="2" presStyleCnt="6">
        <dgm:presLayoutVars>
          <dgm:bulletEnabled val="1"/>
        </dgm:presLayoutVars>
      </dgm:prSet>
      <dgm:spPr>
        <a:prstGeom prst="rect">
          <a:avLst/>
        </a:prstGeom>
      </dgm:spPr>
      <dgm:t>
        <a:bodyPr/>
        <a:lstStyle/>
        <a:p>
          <a:endParaRPr lang="en-US"/>
        </a:p>
      </dgm:t>
    </dgm:pt>
    <dgm:pt modelId="{D7D6E755-1A1C-46A7-AD0B-295D45E2D7EF}" type="pres">
      <dgm:prSet presAssocID="{E9A6C1BA-365A-4695-82CE-2261B18632C6}" presName="hSp" presStyleCnt="0"/>
      <dgm:spPr/>
    </dgm:pt>
    <dgm:pt modelId="{97E029EA-8F1D-4E23-BD12-0BD74409F243}" type="pres">
      <dgm:prSet presAssocID="{E9A6C1BA-365A-4695-82CE-2261B18632C6}" presName="vProcSp" presStyleCnt="0"/>
      <dgm:spPr/>
    </dgm:pt>
    <dgm:pt modelId="{506CB5F5-3385-4C8E-9317-99356178C5C9}" type="pres">
      <dgm:prSet presAssocID="{E9A6C1BA-365A-4695-82CE-2261B18632C6}" presName="vSp1" presStyleCnt="0"/>
      <dgm:spPr/>
    </dgm:pt>
    <dgm:pt modelId="{E8E2CD7C-7E4D-4B62-B697-2BB02B2FCFCC}" type="pres">
      <dgm:prSet presAssocID="{E9A6C1BA-365A-4695-82CE-2261B18632C6}" presName="simulatedConn" presStyleLbl="solidFgAcc1" presStyleIdx="2" presStyleCnt="5"/>
      <dgm:spPr>
        <a:xfrm rot="5400000">
          <a:off x="8185976" y="2356439"/>
          <a:ext cx="355394" cy="302619"/>
        </a:xfrm>
        <a:prstGeom prst="flowChartExtract">
          <a:avLst/>
        </a:prstGeom>
        <a:solidFill>
          <a:srgbClr val="FF9900"/>
        </a:solidFill>
        <a:ln w="12700" cap="flat" cmpd="sng" algn="ctr">
          <a:solidFill>
            <a:srgbClr val="FFC000"/>
          </a:solidFill>
          <a:prstDash val="solid"/>
          <a:miter lim="800000"/>
        </a:ln>
        <a:effectLst/>
      </dgm:spPr>
      <dgm:t>
        <a:bodyPr/>
        <a:lstStyle/>
        <a:p>
          <a:endParaRPr lang="en-US"/>
        </a:p>
      </dgm:t>
    </dgm:pt>
    <dgm:pt modelId="{3623185D-1F8B-46CC-8983-25D34AEB49F4}" type="pres">
      <dgm:prSet presAssocID="{E9A6C1BA-365A-4695-82CE-2261B18632C6}" presName="vSp2" presStyleCnt="0"/>
      <dgm:spPr/>
    </dgm:pt>
    <dgm:pt modelId="{E239D28F-7A7D-4D8E-B0F4-479E149AE7B4}" type="pres">
      <dgm:prSet presAssocID="{E9A6C1BA-365A-4695-82CE-2261B18632C6}" presName="sibTrans" presStyleCnt="0"/>
      <dgm:spPr/>
    </dgm:pt>
    <dgm:pt modelId="{428B60CB-B318-4A3B-BD7C-AFC1787E94E2}" type="pres">
      <dgm:prSet presAssocID="{CCDB761E-04E1-47AE-B98D-04B37FB92D8E}" presName="compositeNode" presStyleCnt="0">
        <dgm:presLayoutVars>
          <dgm:bulletEnabled val="1"/>
        </dgm:presLayoutVars>
      </dgm:prSet>
      <dgm:spPr/>
    </dgm:pt>
    <dgm:pt modelId="{AF0FCADA-4F83-4C74-87AD-EE65E4A8765F}" type="pres">
      <dgm:prSet presAssocID="{CCDB761E-04E1-47AE-B98D-04B37FB92D8E}" presName="bgRect" presStyleLbl="node1" presStyleIdx="3" presStyleCnt="6" custScaleY="214780" custLinFactNeighborX="1720"/>
      <dgm:spPr>
        <a:prstGeom prst="roundRect">
          <a:avLst>
            <a:gd name="adj" fmla="val 5000"/>
          </a:avLst>
        </a:prstGeom>
      </dgm:spPr>
      <dgm:t>
        <a:bodyPr/>
        <a:lstStyle/>
        <a:p>
          <a:endParaRPr lang="en-US"/>
        </a:p>
      </dgm:t>
    </dgm:pt>
    <dgm:pt modelId="{B1C90878-DF12-4D9C-8707-F838324D849C}" type="pres">
      <dgm:prSet presAssocID="{CCDB761E-04E1-47AE-B98D-04B37FB92D8E}" presName="parentNode" presStyleLbl="node1" presStyleIdx="3" presStyleCnt="6">
        <dgm:presLayoutVars>
          <dgm:chMax val="0"/>
          <dgm:bulletEnabled val="1"/>
        </dgm:presLayoutVars>
      </dgm:prSet>
      <dgm:spPr/>
      <dgm:t>
        <a:bodyPr/>
        <a:lstStyle/>
        <a:p>
          <a:endParaRPr lang="en-US"/>
        </a:p>
      </dgm:t>
    </dgm:pt>
    <dgm:pt modelId="{BE5D25A3-739F-488C-B632-DE0580B85A86}" type="pres">
      <dgm:prSet presAssocID="{CCDB761E-04E1-47AE-B98D-04B37FB92D8E}" presName="childNode" presStyleLbl="node1" presStyleIdx="3" presStyleCnt="6">
        <dgm:presLayoutVars>
          <dgm:bulletEnabled val="1"/>
        </dgm:presLayoutVars>
      </dgm:prSet>
      <dgm:spPr>
        <a:prstGeom prst="rect">
          <a:avLst/>
        </a:prstGeom>
      </dgm:spPr>
      <dgm:t>
        <a:bodyPr/>
        <a:lstStyle/>
        <a:p>
          <a:endParaRPr lang="en-US"/>
        </a:p>
      </dgm:t>
    </dgm:pt>
    <dgm:pt modelId="{2AD866ED-454B-4286-8FB1-1774D10FAED9}" type="pres">
      <dgm:prSet presAssocID="{AA36B170-2E91-4633-BC1F-E1D8CAF04F04}" presName="hSp" presStyleCnt="0"/>
      <dgm:spPr/>
    </dgm:pt>
    <dgm:pt modelId="{5A0CCE34-7A45-45E5-9B9C-E99ECC3CFCEB}" type="pres">
      <dgm:prSet presAssocID="{AA36B170-2E91-4633-BC1F-E1D8CAF04F04}" presName="vProcSp" presStyleCnt="0"/>
      <dgm:spPr/>
    </dgm:pt>
    <dgm:pt modelId="{A9B5B999-88BC-4564-8925-FE21F2E19AD9}" type="pres">
      <dgm:prSet presAssocID="{AA36B170-2E91-4633-BC1F-E1D8CAF04F04}" presName="vSp1" presStyleCnt="0"/>
      <dgm:spPr/>
    </dgm:pt>
    <dgm:pt modelId="{50232989-C6F4-4E7A-B962-DFD929347658}" type="pres">
      <dgm:prSet presAssocID="{AA36B170-2E91-4633-BC1F-E1D8CAF04F04}" presName="simulatedConn" presStyleLbl="solidFgAcc1" presStyleIdx="3" presStyleCnt="5"/>
      <dgm:spPr>
        <a:xfrm rot="5400000">
          <a:off x="10274053" y="2356439"/>
          <a:ext cx="355394" cy="302619"/>
        </a:xfrm>
        <a:prstGeom prst="flowChartExtract">
          <a:avLst/>
        </a:prstGeom>
        <a:solidFill>
          <a:srgbClr val="FF9900"/>
        </a:solidFill>
        <a:ln w="12700" cap="flat" cmpd="sng" algn="ctr">
          <a:solidFill>
            <a:srgbClr val="FFC000"/>
          </a:solidFill>
          <a:prstDash val="solid"/>
          <a:miter lim="800000"/>
        </a:ln>
        <a:effectLst/>
      </dgm:spPr>
      <dgm:t>
        <a:bodyPr/>
        <a:lstStyle/>
        <a:p>
          <a:endParaRPr lang="en-US"/>
        </a:p>
      </dgm:t>
    </dgm:pt>
    <dgm:pt modelId="{82D2E747-B170-47EB-AEAD-A66683BBACFF}" type="pres">
      <dgm:prSet presAssocID="{AA36B170-2E91-4633-BC1F-E1D8CAF04F04}" presName="vSp2" presStyleCnt="0"/>
      <dgm:spPr/>
    </dgm:pt>
    <dgm:pt modelId="{D5497436-12A4-468F-88CD-F390C792361D}" type="pres">
      <dgm:prSet presAssocID="{AA36B170-2E91-4633-BC1F-E1D8CAF04F04}" presName="sibTrans" presStyleCnt="0"/>
      <dgm:spPr/>
    </dgm:pt>
    <dgm:pt modelId="{57A0F18E-D55C-4370-9E31-D0503E640466}" type="pres">
      <dgm:prSet presAssocID="{9FAC6549-AB10-44BE-B495-C4273BBBAEE6}" presName="compositeNode" presStyleCnt="0">
        <dgm:presLayoutVars>
          <dgm:bulletEnabled val="1"/>
        </dgm:presLayoutVars>
      </dgm:prSet>
      <dgm:spPr/>
    </dgm:pt>
    <dgm:pt modelId="{0459CA4B-0FB7-42AB-8469-92CE969D47E0}" type="pres">
      <dgm:prSet presAssocID="{9FAC6549-AB10-44BE-B495-C4273BBBAEE6}" presName="bgRect" presStyleLbl="node1" presStyleIdx="4" presStyleCnt="6" custScaleY="214780" custLinFactNeighborX="666" custLinFactNeighborY="439"/>
      <dgm:spPr>
        <a:prstGeom prst="roundRect">
          <a:avLst>
            <a:gd name="adj" fmla="val 5000"/>
          </a:avLst>
        </a:prstGeom>
      </dgm:spPr>
      <dgm:t>
        <a:bodyPr/>
        <a:lstStyle/>
        <a:p>
          <a:endParaRPr lang="en-US"/>
        </a:p>
      </dgm:t>
    </dgm:pt>
    <dgm:pt modelId="{C1590E85-385D-4EE2-9BD9-C04A9736B365}" type="pres">
      <dgm:prSet presAssocID="{9FAC6549-AB10-44BE-B495-C4273BBBAEE6}" presName="parentNode" presStyleLbl="node1" presStyleIdx="4" presStyleCnt="6">
        <dgm:presLayoutVars>
          <dgm:chMax val="0"/>
          <dgm:bulletEnabled val="1"/>
        </dgm:presLayoutVars>
      </dgm:prSet>
      <dgm:spPr/>
      <dgm:t>
        <a:bodyPr/>
        <a:lstStyle/>
        <a:p>
          <a:endParaRPr lang="en-US"/>
        </a:p>
      </dgm:t>
    </dgm:pt>
    <dgm:pt modelId="{40D5F7A3-324D-4595-802E-A7F62C405837}" type="pres">
      <dgm:prSet presAssocID="{9FAC6549-AB10-44BE-B495-C4273BBBAEE6}" presName="childNode" presStyleLbl="node1" presStyleIdx="4" presStyleCnt="6">
        <dgm:presLayoutVars>
          <dgm:bulletEnabled val="1"/>
        </dgm:presLayoutVars>
      </dgm:prSet>
      <dgm:spPr>
        <a:prstGeom prst="rect">
          <a:avLst/>
        </a:prstGeom>
      </dgm:spPr>
      <dgm:t>
        <a:bodyPr/>
        <a:lstStyle/>
        <a:p>
          <a:endParaRPr lang="en-US"/>
        </a:p>
      </dgm:t>
    </dgm:pt>
    <dgm:pt modelId="{C53440B5-94A8-4D59-83EF-D465D3FA87C3}" type="pres">
      <dgm:prSet presAssocID="{F796B012-9EC3-4429-B896-7136854DFD85}" presName="hSp" presStyleCnt="0"/>
      <dgm:spPr/>
    </dgm:pt>
    <dgm:pt modelId="{682057DB-CCF6-43D2-885D-EDAE8E2B5BF2}" type="pres">
      <dgm:prSet presAssocID="{F796B012-9EC3-4429-B896-7136854DFD85}" presName="vProcSp" presStyleCnt="0"/>
      <dgm:spPr/>
    </dgm:pt>
    <dgm:pt modelId="{706F010C-5548-4105-BA80-51FF47F7D351}" type="pres">
      <dgm:prSet presAssocID="{F796B012-9EC3-4429-B896-7136854DFD85}" presName="vSp1" presStyleCnt="0"/>
      <dgm:spPr/>
    </dgm:pt>
    <dgm:pt modelId="{B49A5609-9F71-4BA6-A5E8-BCB549D46B77}" type="pres">
      <dgm:prSet presAssocID="{F796B012-9EC3-4429-B896-7136854DFD85}" presName="simulatedConn" presStyleLbl="solidFgAcc1" presStyleIdx="4" presStyleCnt="5"/>
      <dgm:spPr>
        <a:xfrm rot="5400000">
          <a:off x="12362130" y="2356439"/>
          <a:ext cx="355394" cy="302619"/>
        </a:xfrm>
        <a:prstGeom prst="flowChartExtract">
          <a:avLst/>
        </a:prstGeom>
        <a:solidFill>
          <a:srgbClr val="FF9900"/>
        </a:solidFill>
        <a:ln w="12700" cap="flat" cmpd="sng" algn="ctr">
          <a:solidFill>
            <a:srgbClr val="FFC000"/>
          </a:solidFill>
          <a:prstDash val="solid"/>
          <a:miter lim="800000"/>
        </a:ln>
        <a:effectLst/>
      </dgm:spPr>
      <dgm:t>
        <a:bodyPr/>
        <a:lstStyle/>
        <a:p>
          <a:endParaRPr lang="en-US"/>
        </a:p>
      </dgm:t>
    </dgm:pt>
    <dgm:pt modelId="{CD00D606-BC0B-4A07-B97E-364641A7C82A}" type="pres">
      <dgm:prSet presAssocID="{F796B012-9EC3-4429-B896-7136854DFD85}" presName="vSp2" presStyleCnt="0"/>
      <dgm:spPr/>
    </dgm:pt>
    <dgm:pt modelId="{DC40D9AB-A09B-4054-8BD1-DE97A068E83C}" type="pres">
      <dgm:prSet presAssocID="{F796B012-9EC3-4429-B896-7136854DFD85}" presName="sibTrans" presStyleCnt="0"/>
      <dgm:spPr/>
    </dgm:pt>
    <dgm:pt modelId="{FD3C9A94-13F4-4085-8CB1-3E2928F44378}" type="pres">
      <dgm:prSet presAssocID="{CE059BAE-36BC-4450-B3C6-A7D78C4FDF12}" presName="compositeNode" presStyleCnt="0">
        <dgm:presLayoutVars>
          <dgm:bulletEnabled val="1"/>
        </dgm:presLayoutVars>
      </dgm:prSet>
      <dgm:spPr/>
    </dgm:pt>
    <dgm:pt modelId="{AC67CA9B-F60F-4E24-A7C6-257723140982}" type="pres">
      <dgm:prSet presAssocID="{CE059BAE-36BC-4450-B3C6-A7D78C4FDF12}" presName="bgRect" presStyleLbl="node1" presStyleIdx="5" presStyleCnt="6" custScaleY="214780" custLinFactNeighborX="-1720"/>
      <dgm:spPr>
        <a:prstGeom prst="roundRect">
          <a:avLst>
            <a:gd name="adj" fmla="val 5000"/>
          </a:avLst>
        </a:prstGeom>
      </dgm:spPr>
      <dgm:t>
        <a:bodyPr/>
        <a:lstStyle/>
        <a:p>
          <a:endParaRPr lang="en-US"/>
        </a:p>
      </dgm:t>
    </dgm:pt>
    <dgm:pt modelId="{47539056-6A93-4905-982E-5657EF6B03B8}" type="pres">
      <dgm:prSet presAssocID="{CE059BAE-36BC-4450-B3C6-A7D78C4FDF12}" presName="parentNode" presStyleLbl="node1" presStyleIdx="5" presStyleCnt="6">
        <dgm:presLayoutVars>
          <dgm:chMax val="0"/>
          <dgm:bulletEnabled val="1"/>
        </dgm:presLayoutVars>
      </dgm:prSet>
      <dgm:spPr/>
      <dgm:t>
        <a:bodyPr/>
        <a:lstStyle/>
        <a:p>
          <a:endParaRPr lang="en-US"/>
        </a:p>
      </dgm:t>
    </dgm:pt>
    <dgm:pt modelId="{46537011-2FA0-4F12-BF00-A050414AA8D8}" type="pres">
      <dgm:prSet presAssocID="{CE059BAE-36BC-4450-B3C6-A7D78C4FDF12}" presName="childNode" presStyleLbl="node1" presStyleIdx="5" presStyleCnt="6">
        <dgm:presLayoutVars>
          <dgm:bulletEnabled val="1"/>
        </dgm:presLayoutVars>
      </dgm:prSet>
      <dgm:spPr>
        <a:prstGeom prst="rect">
          <a:avLst/>
        </a:prstGeom>
      </dgm:spPr>
      <dgm:t>
        <a:bodyPr/>
        <a:lstStyle/>
        <a:p>
          <a:endParaRPr lang="en-US"/>
        </a:p>
      </dgm:t>
    </dgm:pt>
  </dgm:ptLst>
  <dgm:cxnLst>
    <dgm:cxn modelId="{B128E896-515E-4181-9156-AF452D309DF8}" type="presOf" srcId="{CE059BAE-36BC-4450-B3C6-A7D78C4FDF12}" destId="{47539056-6A93-4905-982E-5657EF6B03B8}" srcOrd="1" destOrd="0" presId="urn:microsoft.com/office/officeart/2005/8/layout/hProcess7"/>
    <dgm:cxn modelId="{21E7AA80-7E41-4E1F-9D62-21FD14E3049D}" srcId="{CCDB761E-04E1-47AE-B98D-04B37FB92D8E}" destId="{3CC538CC-ACFC-433E-8B62-D78E02F87607}" srcOrd="2" destOrd="0" parTransId="{D7C5A070-6B70-43AE-9EEA-EE172C7F0DB8}" sibTransId="{513DD373-E25B-4485-A3C9-0398524069BA}"/>
    <dgm:cxn modelId="{C8774A7F-5C2E-4FF8-BBCC-060DCE0B46DE}" type="presOf" srcId="{C7E71D36-8C00-48D9-A352-C6FE698A7D9A}" destId="{7D117C16-9071-40CF-8C36-95ED4B11076F}" srcOrd="0" destOrd="0" presId="urn:microsoft.com/office/officeart/2005/8/layout/hProcess7"/>
    <dgm:cxn modelId="{94750D5E-24EC-45A2-B315-BD58C489FCB8}" srcId="{CCDB761E-04E1-47AE-B98D-04B37FB92D8E}" destId="{49F2CF6D-9CBC-4B0B-8E21-412222138776}" srcOrd="1" destOrd="0" parTransId="{19F31745-8D7C-4680-9FF6-1B4D3BECA5EE}" sibTransId="{D41B061E-ED3E-48E3-86BE-EB7BB9254648}"/>
    <dgm:cxn modelId="{2D9E7504-8E0A-451E-BBFB-177C21C987D7}" type="presOf" srcId="{8BC66D37-B346-4C82-90AC-9DD3007015DE}" destId="{46537011-2FA0-4F12-BF00-A050414AA8D8}" srcOrd="0" destOrd="0" presId="urn:microsoft.com/office/officeart/2005/8/layout/hProcess7"/>
    <dgm:cxn modelId="{7244D25D-83CE-4322-9769-6907D0B608A3}" type="presOf" srcId="{7851F3D3-E201-4C4A-BD0F-C0204898B9A4}" destId="{EFCD8E74-88ED-4FDD-BC51-012FEC10DAB4}" srcOrd="1" destOrd="0" presId="urn:microsoft.com/office/officeart/2005/8/layout/hProcess7"/>
    <dgm:cxn modelId="{36B89E6C-BA62-4389-8539-2A701595CF5B}" type="presOf" srcId="{33C26386-4227-427E-8790-6CBE1450E2BE}" destId="{7DBEAFCD-1445-4A59-AA0C-BF8DB8B27E1D}" srcOrd="0" destOrd="0" presId="urn:microsoft.com/office/officeart/2005/8/layout/hProcess7"/>
    <dgm:cxn modelId="{0912C083-8671-4A5C-9A3F-96B328F11E62}" type="presOf" srcId="{8C676454-A690-4021-8BB7-EC5ED8B1E27F}" destId="{CD2F3053-B2C0-4B09-9EA2-306357F0E2E7}" srcOrd="1" destOrd="0" presId="urn:microsoft.com/office/officeart/2005/8/layout/hProcess7"/>
    <dgm:cxn modelId="{B39AAFDD-3546-47A4-AAD8-8EF2782C9002}" srcId="{CCDB761E-04E1-47AE-B98D-04B37FB92D8E}" destId="{0EC657D5-E840-4457-990E-78DE98B6D3F1}" srcOrd="0" destOrd="0" parTransId="{9C6F5330-6E1C-4ECF-BEA0-F05B8B8300DB}" sibTransId="{1ADBAA47-9093-47DC-B677-F359EEE3D2E7}"/>
    <dgm:cxn modelId="{658EBB78-802B-4050-A921-7E9D6FD2DC2D}" srcId="{7C499772-FA29-4250-B058-8F1C6F6233E8}" destId="{8C676454-A690-4021-8BB7-EC5ED8B1E27F}" srcOrd="1" destOrd="0" parTransId="{092D72E6-8E0C-42C2-B5E2-703B7A406BB9}" sibTransId="{891319B6-3640-49C6-89AE-72DFA0FC8591}"/>
    <dgm:cxn modelId="{0F517038-76DF-4EDD-91DF-7C6CE3178EBE}" srcId="{7C499772-FA29-4250-B058-8F1C6F6233E8}" destId="{9FAC6549-AB10-44BE-B495-C4273BBBAEE6}" srcOrd="4" destOrd="0" parTransId="{384B9588-96D1-49A9-B9DA-8153B00F84B0}" sibTransId="{F796B012-9EC3-4429-B896-7136854DFD85}"/>
    <dgm:cxn modelId="{C6F9511E-F76D-4231-8FC6-DE6493C9A605}" type="presOf" srcId="{3CC538CC-ACFC-433E-8B62-D78E02F87607}" destId="{BE5D25A3-739F-488C-B632-DE0580B85A86}" srcOrd="0" destOrd="2" presId="urn:microsoft.com/office/officeart/2005/8/layout/hProcess7"/>
    <dgm:cxn modelId="{A8DF40A5-D0C0-483C-976D-D6AD3FEB40F0}" srcId="{7C499772-FA29-4250-B058-8F1C6F6233E8}" destId="{CCDB761E-04E1-47AE-B98D-04B37FB92D8E}" srcOrd="3" destOrd="0" parTransId="{EEBB9F26-6BED-4833-8980-D126ACAB5A1E}" sibTransId="{AA36B170-2E91-4633-BC1F-E1D8CAF04F04}"/>
    <dgm:cxn modelId="{0A58480C-7E99-40D3-931D-DD5C4FD77881}" type="presOf" srcId="{817C5577-43E3-482F-B607-48BF0897B9A6}" destId="{40D5F7A3-324D-4595-802E-A7F62C405837}" srcOrd="0" destOrd="0" presId="urn:microsoft.com/office/officeart/2005/8/layout/hProcess7"/>
    <dgm:cxn modelId="{C9EA0C31-D86B-4B3F-A588-51D9329796F4}" type="presOf" srcId="{465F8856-7AD5-4AE4-8673-2144CD2347A1}" destId="{40D5F7A3-324D-4595-802E-A7F62C405837}" srcOrd="0" destOrd="4" presId="urn:microsoft.com/office/officeart/2005/8/layout/hProcess7"/>
    <dgm:cxn modelId="{D83DD20D-CCC7-4624-B1F9-10E6D65D61E4}" type="presOf" srcId="{49F2CF6D-9CBC-4B0B-8E21-412222138776}" destId="{BE5D25A3-739F-488C-B632-DE0580B85A86}" srcOrd="0" destOrd="1" presId="urn:microsoft.com/office/officeart/2005/8/layout/hProcess7"/>
    <dgm:cxn modelId="{3D7E9A79-872B-4D0F-9A30-F0F9C29F943B}" type="presOf" srcId="{8C676454-A690-4021-8BB7-EC5ED8B1E27F}" destId="{60BE9846-3508-4D0D-A068-D0038856A4CB}" srcOrd="0" destOrd="0" presId="urn:microsoft.com/office/officeart/2005/8/layout/hProcess7"/>
    <dgm:cxn modelId="{E25BBA52-6116-483A-8D82-872F84878901}" srcId="{CE059BAE-36BC-4450-B3C6-A7D78C4FDF12}" destId="{8BC66D37-B346-4C82-90AC-9DD3007015DE}" srcOrd="0" destOrd="0" parTransId="{8CEF9D8B-9190-42C7-9A3D-69B5DAB12B5B}" sibTransId="{06614DCD-29E3-472D-ABF8-3085714EB00B}"/>
    <dgm:cxn modelId="{EBA724CF-8A9B-403F-9409-62198750569D}" type="presOf" srcId="{0EC657D5-E840-4457-990E-78DE98B6D3F1}" destId="{BE5D25A3-739F-488C-B632-DE0580B85A86}" srcOrd="0" destOrd="0" presId="urn:microsoft.com/office/officeart/2005/8/layout/hProcess7"/>
    <dgm:cxn modelId="{8A5D2D99-CCA2-487F-A95B-1DFEA50BD7D1}" srcId="{8C676454-A690-4021-8BB7-EC5ED8B1E27F}" destId="{700DDD02-82DC-4635-83B0-D29A812E0549}" srcOrd="0" destOrd="0" parTransId="{F5FA3E0D-B99C-40C7-8DB8-26C6C6D8F7D5}" sibTransId="{A25105D1-5476-4ED0-B5DD-F89606584918}"/>
    <dgm:cxn modelId="{2774A2A3-028F-471E-A8DF-5ACC98340C40}" type="presOf" srcId="{CDF982BE-644F-47A8-AF6F-BD0299257C11}" destId="{097E7590-B16C-42B3-A27B-9260CADBA327}" srcOrd="0" destOrd="1" presId="urn:microsoft.com/office/officeart/2005/8/layout/hProcess7"/>
    <dgm:cxn modelId="{727CED4E-D272-4F8E-8C78-DDB4C2F458AE}" srcId="{7C499772-FA29-4250-B058-8F1C6F6233E8}" destId="{7851F3D3-E201-4C4A-BD0F-C0204898B9A4}" srcOrd="0" destOrd="0" parTransId="{CBAD6108-001E-4DD2-B262-3485160A2319}" sibTransId="{40DD3E2C-A4C9-4FE1-BF63-1274AB049FF8}"/>
    <dgm:cxn modelId="{CC8B2B0A-A4A2-400B-9D60-1B9D18A41856}" srcId="{C7E71D36-8C00-48D9-A352-C6FE698A7D9A}" destId="{33C26386-4227-427E-8790-6CBE1450E2BE}" srcOrd="0" destOrd="0" parTransId="{AB908DEF-88CF-4ECC-B57C-41E2937DA48C}" sibTransId="{12C8868B-A651-4BAC-AC3F-6BB09BF7A1F1}"/>
    <dgm:cxn modelId="{D8B3C319-9F86-4499-A494-D080C1151DDD}" type="presOf" srcId="{B39C728B-B21F-4A4A-AAA0-5E927E32272B}" destId="{097E7590-B16C-42B3-A27B-9260CADBA327}" srcOrd="0" destOrd="0" presId="urn:microsoft.com/office/officeart/2005/8/layout/hProcess7"/>
    <dgm:cxn modelId="{72EA3CB3-D60B-4910-A37F-16A1B008AA88}" type="presOf" srcId="{EDC52470-C31A-4EDC-943B-2699ED173EDF}" destId="{40D5F7A3-324D-4595-802E-A7F62C405837}" srcOrd="0" destOrd="6" presId="urn:microsoft.com/office/officeart/2005/8/layout/hProcess7"/>
    <dgm:cxn modelId="{13F4A51A-CD01-47B3-8E06-D0A59EBC8A94}" srcId="{9FAC6549-AB10-44BE-B495-C4273BBBAEE6}" destId="{63B4E4AE-8196-4F6D-8F8D-FC0C5D630792}" srcOrd="3" destOrd="0" parTransId="{D9BDD7F9-0C01-40CD-BC49-E2E0C087AA63}" sibTransId="{6290CDDD-7243-43C6-9A0E-BF9BFC2A3184}"/>
    <dgm:cxn modelId="{BD2ED6C6-BD95-4343-9040-EE43EB92136D}" type="presOf" srcId="{63B4E4AE-8196-4F6D-8F8D-FC0C5D630792}" destId="{40D5F7A3-324D-4595-802E-A7F62C405837}" srcOrd="0" destOrd="3" presId="urn:microsoft.com/office/officeart/2005/8/layout/hProcess7"/>
    <dgm:cxn modelId="{CE88E181-8C41-41A8-844E-5301D6BCB79B}" type="presOf" srcId="{7DF4AD53-4682-4F11-9BDE-ED92977F501E}" destId="{40D5F7A3-324D-4595-802E-A7F62C405837}" srcOrd="0" destOrd="2" presId="urn:microsoft.com/office/officeart/2005/8/layout/hProcess7"/>
    <dgm:cxn modelId="{94849B2F-79A5-496F-84D3-41F348354D17}" type="presOf" srcId="{9FAC6549-AB10-44BE-B495-C4273BBBAEE6}" destId="{C1590E85-385D-4EE2-9BD9-C04A9736B365}" srcOrd="1" destOrd="0" presId="urn:microsoft.com/office/officeart/2005/8/layout/hProcess7"/>
    <dgm:cxn modelId="{2E690321-2074-4E47-A127-42A33E26408E}" type="presOf" srcId="{700DDD02-82DC-4635-83B0-D29A812E0549}" destId="{78BD2E17-0A28-48C5-AD9E-088721A24733}" srcOrd="0" destOrd="0" presId="urn:microsoft.com/office/officeart/2005/8/layout/hProcess7"/>
    <dgm:cxn modelId="{8DA4CCEC-D426-430C-A7F6-5F8D0BE1E80B}" type="presOf" srcId="{9587EAC1-FF08-42F1-AB0C-A2604BA6A68A}" destId="{40D5F7A3-324D-4595-802E-A7F62C405837}" srcOrd="0" destOrd="5" presId="urn:microsoft.com/office/officeart/2005/8/layout/hProcess7"/>
    <dgm:cxn modelId="{59312715-395D-453E-9B65-54D196A642EC}" srcId="{9FAC6549-AB10-44BE-B495-C4273BBBAEE6}" destId="{7DF4AD53-4682-4F11-9BDE-ED92977F501E}" srcOrd="2" destOrd="0" parTransId="{553D6943-0942-40A0-93FB-A839F34B4EB8}" sibTransId="{2FC7D587-FF70-40DC-807D-42F6FEBBC582}"/>
    <dgm:cxn modelId="{9F476F42-06B8-4F18-BC6F-E389B562B0A7}" type="presOf" srcId="{9FAC6549-AB10-44BE-B495-C4273BBBAEE6}" destId="{0459CA4B-0FB7-42AB-8469-92CE969D47E0}" srcOrd="0" destOrd="0" presId="urn:microsoft.com/office/officeart/2005/8/layout/hProcess7"/>
    <dgm:cxn modelId="{B3187DE4-7EFC-4E06-BD68-3E50AD3612BD}" type="presOf" srcId="{CCDB761E-04E1-47AE-B98D-04B37FB92D8E}" destId="{B1C90878-DF12-4D9C-8707-F838324D849C}" srcOrd="1" destOrd="0" presId="urn:microsoft.com/office/officeart/2005/8/layout/hProcess7"/>
    <dgm:cxn modelId="{820467BC-2F17-4FC6-BE4C-B855DEC5433D}" type="presOf" srcId="{134E07DC-1D6B-4A19-9B03-34F0B4834137}" destId="{40D5F7A3-324D-4595-802E-A7F62C405837}" srcOrd="0" destOrd="7" presId="urn:microsoft.com/office/officeart/2005/8/layout/hProcess7"/>
    <dgm:cxn modelId="{1C515ECA-9976-49D3-9276-40EE3AD69E90}" srcId="{9FAC6549-AB10-44BE-B495-C4273BBBAEE6}" destId="{817C5577-43E3-482F-B607-48BF0897B9A6}" srcOrd="0" destOrd="0" parTransId="{C5123725-E601-41F5-8ECB-3E3897C1D694}" sibTransId="{B867C949-D2F5-4370-A42F-29625AEE0F6D}"/>
    <dgm:cxn modelId="{06821C1C-A03D-414B-B19B-EB69962CCF59}" type="presOf" srcId="{CE059BAE-36BC-4450-B3C6-A7D78C4FDF12}" destId="{AC67CA9B-F60F-4E24-A7C6-257723140982}" srcOrd="0" destOrd="0" presId="urn:microsoft.com/office/officeart/2005/8/layout/hProcess7"/>
    <dgm:cxn modelId="{2D0405FB-5B08-4CD6-8AC7-933DE34277CE}" srcId="{7C499772-FA29-4250-B058-8F1C6F6233E8}" destId="{C7E71D36-8C00-48D9-A352-C6FE698A7D9A}" srcOrd="2" destOrd="0" parTransId="{6F7D46AC-358A-461A-871A-FB1959552AA0}" sibTransId="{E9A6C1BA-365A-4695-82CE-2261B18632C6}"/>
    <dgm:cxn modelId="{1BABB76E-2274-4FF8-83DB-B3673D5636E0}" srcId="{7C499772-FA29-4250-B058-8F1C6F6233E8}" destId="{CE059BAE-36BC-4450-B3C6-A7D78C4FDF12}" srcOrd="5" destOrd="0" parTransId="{A69D064D-AA66-489E-BA05-6EC6B820E76A}" sibTransId="{21FE90F8-0A4F-45C6-99B5-1E067FA97551}"/>
    <dgm:cxn modelId="{366ACEA2-ADAE-4E93-95F7-21B5DF6BC1AB}" type="presOf" srcId="{7C499772-FA29-4250-B058-8F1C6F6233E8}" destId="{945F0300-20CE-48D3-AB7E-F48458036502}" srcOrd="0" destOrd="0" presId="urn:microsoft.com/office/officeart/2005/8/layout/hProcess7"/>
    <dgm:cxn modelId="{799BB303-834D-4703-A169-4263AC4F287F}" srcId="{9FAC6549-AB10-44BE-B495-C4273BBBAEE6}" destId="{83DEF4BF-7356-4959-884F-95AC790739A7}" srcOrd="1" destOrd="0" parTransId="{BA029059-1902-41BF-BBB5-6929E87D2229}" sibTransId="{D1FA4E3B-DA89-4B12-852C-2CE32957716B}"/>
    <dgm:cxn modelId="{82212B6D-0071-42D9-8E81-8F8BE5A3327B}" srcId="{9FAC6549-AB10-44BE-B495-C4273BBBAEE6}" destId="{EDC52470-C31A-4EDC-943B-2699ED173EDF}" srcOrd="6" destOrd="0" parTransId="{81889012-AF2F-43F2-9625-51129BC9BECB}" sibTransId="{34796E09-B51C-4C0B-9C8B-3DB4797A1F21}"/>
    <dgm:cxn modelId="{ADB38830-A88A-4E85-9B04-0668DFEA5F76}" type="presOf" srcId="{7851F3D3-E201-4C4A-BD0F-C0204898B9A4}" destId="{5390F804-FF85-4E1E-89EA-43B9C5A1F867}" srcOrd="0" destOrd="0" presId="urn:microsoft.com/office/officeart/2005/8/layout/hProcess7"/>
    <dgm:cxn modelId="{477CAABE-7C19-4E1B-A985-6C028BA6A21C}" type="presOf" srcId="{C7E71D36-8C00-48D9-A352-C6FE698A7D9A}" destId="{1BEB2CA0-9371-48CD-809F-923C8F91A5E8}" srcOrd="1" destOrd="0" presId="urn:microsoft.com/office/officeart/2005/8/layout/hProcess7"/>
    <dgm:cxn modelId="{2D01B4A8-2D90-454D-8EDD-3B43E7C629B7}" type="presOf" srcId="{83DEF4BF-7356-4959-884F-95AC790739A7}" destId="{40D5F7A3-324D-4595-802E-A7F62C405837}" srcOrd="0" destOrd="1" presId="urn:microsoft.com/office/officeart/2005/8/layout/hProcess7"/>
    <dgm:cxn modelId="{47CA0047-94A9-4836-A348-C58AFD72249E}" srcId="{9FAC6549-AB10-44BE-B495-C4273BBBAEE6}" destId="{134E07DC-1D6B-4A19-9B03-34F0B4834137}" srcOrd="7" destOrd="0" parTransId="{8B28D7E9-893E-46BC-BDBA-EBCC75FCC778}" sibTransId="{C85C5559-5333-4EDE-912E-6D160D0FE4FB}"/>
    <dgm:cxn modelId="{F8B8D24F-92A7-4511-A034-D89C728E72C9}" srcId="{7851F3D3-E201-4C4A-BD0F-C0204898B9A4}" destId="{CDF982BE-644F-47A8-AF6F-BD0299257C11}" srcOrd="1" destOrd="0" parTransId="{488D2207-815D-46CB-BA2A-981BE4E7F8C7}" sibTransId="{2F32CBF9-B066-4B14-B273-B808EF70B5B3}"/>
    <dgm:cxn modelId="{6EBD4CEF-C47A-42E8-94AB-39D823CAE497}" type="presOf" srcId="{CCDB761E-04E1-47AE-B98D-04B37FB92D8E}" destId="{AF0FCADA-4F83-4C74-87AD-EE65E4A8765F}" srcOrd="0" destOrd="0" presId="urn:microsoft.com/office/officeart/2005/8/layout/hProcess7"/>
    <dgm:cxn modelId="{30CA5703-3A35-4A02-87F1-F67E2B68764C}" srcId="{9FAC6549-AB10-44BE-B495-C4273BBBAEE6}" destId="{9587EAC1-FF08-42F1-AB0C-A2604BA6A68A}" srcOrd="5" destOrd="0" parTransId="{84E75E95-0455-480C-800E-ECE159B46DEE}" sibTransId="{06D47268-5C30-4AC6-9313-650236B0D9A1}"/>
    <dgm:cxn modelId="{F26DCC12-D470-4714-8110-A02A9689ACCE}" srcId="{7851F3D3-E201-4C4A-BD0F-C0204898B9A4}" destId="{B39C728B-B21F-4A4A-AAA0-5E927E32272B}" srcOrd="0" destOrd="0" parTransId="{09589783-D3EF-4200-B133-27189C435F9A}" sibTransId="{0957B2AD-CAF3-4FEC-B5EA-51B0E4B3F0F6}"/>
    <dgm:cxn modelId="{3260F44C-9D27-44DC-9115-7CE11BC43F17}" srcId="{9FAC6549-AB10-44BE-B495-C4273BBBAEE6}" destId="{465F8856-7AD5-4AE4-8673-2144CD2347A1}" srcOrd="4" destOrd="0" parTransId="{D7C8AC43-9B39-4B57-9ED2-FF2F195B94E4}" sibTransId="{6FCA03AF-1175-4514-B297-C1DF4A78D3A5}"/>
    <dgm:cxn modelId="{85D983C1-7BAF-4391-9381-5BC08661537F}" type="presParOf" srcId="{945F0300-20CE-48D3-AB7E-F48458036502}" destId="{C7294973-A4AF-47FB-AFFC-C2FE4D1218F3}" srcOrd="0" destOrd="0" presId="urn:microsoft.com/office/officeart/2005/8/layout/hProcess7"/>
    <dgm:cxn modelId="{0D5131A4-3182-41B9-B517-FCE9B47FA02F}" type="presParOf" srcId="{C7294973-A4AF-47FB-AFFC-C2FE4D1218F3}" destId="{5390F804-FF85-4E1E-89EA-43B9C5A1F867}" srcOrd="0" destOrd="0" presId="urn:microsoft.com/office/officeart/2005/8/layout/hProcess7"/>
    <dgm:cxn modelId="{CCFBB8FB-C6AF-4B68-8072-540EFDD3F3E7}" type="presParOf" srcId="{C7294973-A4AF-47FB-AFFC-C2FE4D1218F3}" destId="{EFCD8E74-88ED-4FDD-BC51-012FEC10DAB4}" srcOrd="1" destOrd="0" presId="urn:microsoft.com/office/officeart/2005/8/layout/hProcess7"/>
    <dgm:cxn modelId="{9B3A7F55-3DE8-4A8D-A757-D3F8B3E8A5CF}" type="presParOf" srcId="{C7294973-A4AF-47FB-AFFC-C2FE4D1218F3}" destId="{097E7590-B16C-42B3-A27B-9260CADBA327}" srcOrd="2" destOrd="0" presId="urn:microsoft.com/office/officeart/2005/8/layout/hProcess7"/>
    <dgm:cxn modelId="{18D75D53-DB74-4FC1-883A-E01A2DC7837B}" type="presParOf" srcId="{945F0300-20CE-48D3-AB7E-F48458036502}" destId="{293AA103-2877-490D-81DE-1EA20CF87DA3}" srcOrd="1" destOrd="0" presId="urn:microsoft.com/office/officeart/2005/8/layout/hProcess7"/>
    <dgm:cxn modelId="{9CCFA9F5-FFB3-46EE-B875-09F41D503675}" type="presParOf" srcId="{945F0300-20CE-48D3-AB7E-F48458036502}" destId="{04EB6DB5-8147-449D-B4EE-BBDAF94A5762}" srcOrd="2" destOrd="0" presId="urn:microsoft.com/office/officeart/2005/8/layout/hProcess7"/>
    <dgm:cxn modelId="{77959AC4-A1A7-42EF-9FB0-BAAC700C8C3A}" type="presParOf" srcId="{04EB6DB5-8147-449D-B4EE-BBDAF94A5762}" destId="{84DCB400-052D-4659-9686-0176B817081D}" srcOrd="0" destOrd="0" presId="urn:microsoft.com/office/officeart/2005/8/layout/hProcess7"/>
    <dgm:cxn modelId="{63AEE9E3-8DBC-4967-BADD-F364FFD93CD4}" type="presParOf" srcId="{04EB6DB5-8147-449D-B4EE-BBDAF94A5762}" destId="{7A8AF3E9-2CC2-4684-9843-899AE65FF7DB}" srcOrd="1" destOrd="0" presId="urn:microsoft.com/office/officeart/2005/8/layout/hProcess7"/>
    <dgm:cxn modelId="{8152CED9-9091-4C80-8591-93A55455D355}" type="presParOf" srcId="{04EB6DB5-8147-449D-B4EE-BBDAF94A5762}" destId="{70D2200A-B9C8-4A8F-8816-6460C6657425}" srcOrd="2" destOrd="0" presId="urn:microsoft.com/office/officeart/2005/8/layout/hProcess7"/>
    <dgm:cxn modelId="{BECF6FD8-D003-47B2-BF37-3D2C8D98257D}" type="presParOf" srcId="{945F0300-20CE-48D3-AB7E-F48458036502}" destId="{4873F15F-43CC-4D98-8A08-019BB74DEE33}" srcOrd="3" destOrd="0" presId="urn:microsoft.com/office/officeart/2005/8/layout/hProcess7"/>
    <dgm:cxn modelId="{FB823244-A58F-4D07-A3DD-A7D7FDBCBCA2}" type="presParOf" srcId="{945F0300-20CE-48D3-AB7E-F48458036502}" destId="{3FCC37A0-C373-4DE6-AA0F-5FA05C60ECF5}" srcOrd="4" destOrd="0" presId="urn:microsoft.com/office/officeart/2005/8/layout/hProcess7"/>
    <dgm:cxn modelId="{EC51D45D-A7F5-44A9-9E74-2AA059DCE3A5}" type="presParOf" srcId="{3FCC37A0-C373-4DE6-AA0F-5FA05C60ECF5}" destId="{60BE9846-3508-4D0D-A068-D0038856A4CB}" srcOrd="0" destOrd="0" presId="urn:microsoft.com/office/officeart/2005/8/layout/hProcess7"/>
    <dgm:cxn modelId="{6B1DF35F-CCDC-4951-B6D9-F8D94673C22C}" type="presParOf" srcId="{3FCC37A0-C373-4DE6-AA0F-5FA05C60ECF5}" destId="{CD2F3053-B2C0-4B09-9EA2-306357F0E2E7}" srcOrd="1" destOrd="0" presId="urn:microsoft.com/office/officeart/2005/8/layout/hProcess7"/>
    <dgm:cxn modelId="{E96B69F8-2CB7-4F31-BC27-DAF44493750E}" type="presParOf" srcId="{3FCC37A0-C373-4DE6-AA0F-5FA05C60ECF5}" destId="{78BD2E17-0A28-48C5-AD9E-088721A24733}" srcOrd="2" destOrd="0" presId="urn:microsoft.com/office/officeart/2005/8/layout/hProcess7"/>
    <dgm:cxn modelId="{58F3050D-549E-4A77-B0F8-FDAB2E726C02}" type="presParOf" srcId="{945F0300-20CE-48D3-AB7E-F48458036502}" destId="{26D8B9AD-258C-4431-B232-2F2627133E22}" srcOrd="5" destOrd="0" presId="urn:microsoft.com/office/officeart/2005/8/layout/hProcess7"/>
    <dgm:cxn modelId="{838D0042-A783-49BE-9E96-A49C16700F92}" type="presParOf" srcId="{945F0300-20CE-48D3-AB7E-F48458036502}" destId="{D82ECFCE-43C5-4E6E-A770-EC7E3C5A4EB3}" srcOrd="6" destOrd="0" presId="urn:microsoft.com/office/officeart/2005/8/layout/hProcess7"/>
    <dgm:cxn modelId="{714DFA24-03F2-4AAF-BA9F-DEA9EC43EBC1}" type="presParOf" srcId="{D82ECFCE-43C5-4E6E-A770-EC7E3C5A4EB3}" destId="{867AE4F0-9EBB-497C-A2F9-E522D275B93E}" srcOrd="0" destOrd="0" presId="urn:microsoft.com/office/officeart/2005/8/layout/hProcess7"/>
    <dgm:cxn modelId="{9EA6726F-4B44-42A7-ACFF-A3891EDB3883}" type="presParOf" srcId="{D82ECFCE-43C5-4E6E-A770-EC7E3C5A4EB3}" destId="{A5F0E527-E669-49DA-84EC-85BDB08F62A4}" srcOrd="1" destOrd="0" presId="urn:microsoft.com/office/officeart/2005/8/layout/hProcess7"/>
    <dgm:cxn modelId="{77B93A0E-E190-45DC-83C0-5802BCF63FD0}" type="presParOf" srcId="{D82ECFCE-43C5-4E6E-A770-EC7E3C5A4EB3}" destId="{3DF4F42E-000C-41C8-9DF8-DBC7FB649CAF}" srcOrd="2" destOrd="0" presId="urn:microsoft.com/office/officeart/2005/8/layout/hProcess7"/>
    <dgm:cxn modelId="{F48C6C7F-BDD8-4509-B17E-7ADB4CA6DCB7}" type="presParOf" srcId="{945F0300-20CE-48D3-AB7E-F48458036502}" destId="{8AFA98F6-C715-4A42-B16E-9369D979C381}" srcOrd="7" destOrd="0" presId="urn:microsoft.com/office/officeart/2005/8/layout/hProcess7"/>
    <dgm:cxn modelId="{FC4DD1C5-AE99-42D8-8182-3D5F5FCF1618}" type="presParOf" srcId="{945F0300-20CE-48D3-AB7E-F48458036502}" destId="{1771295A-7954-45C7-8E21-AFCCF4772C25}" srcOrd="8" destOrd="0" presId="urn:microsoft.com/office/officeart/2005/8/layout/hProcess7"/>
    <dgm:cxn modelId="{2448F7E7-8516-427D-8F8E-45439DC09D86}" type="presParOf" srcId="{1771295A-7954-45C7-8E21-AFCCF4772C25}" destId="{7D117C16-9071-40CF-8C36-95ED4B11076F}" srcOrd="0" destOrd="0" presId="urn:microsoft.com/office/officeart/2005/8/layout/hProcess7"/>
    <dgm:cxn modelId="{906E03CF-DE06-4294-89D2-9B7201CD0DCA}" type="presParOf" srcId="{1771295A-7954-45C7-8E21-AFCCF4772C25}" destId="{1BEB2CA0-9371-48CD-809F-923C8F91A5E8}" srcOrd="1" destOrd="0" presId="urn:microsoft.com/office/officeart/2005/8/layout/hProcess7"/>
    <dgm:cxn modelId="{3A7D0DD1-55D0-4037-AFE8-DBA2BF85E528}" type="presParOf" srcId="{1771295A-7954-45C7-8E21-AFCCF4772C25}" destId="{7DBEAFCD-1445-4A59-AA0C-BF8DB8B27E1D}" srcOrd="2" destOrd="0" presId="urn:microsoft.com/office/officeart/2005/8/layout/hProcess7"/>
    <dgm:cxn modelId="{C80288D2-816C-4033-8FCA-EED4EF152A4D}" type="presParOf" srcId="{945F0300-20CE-48D3-AB7E-F48458036502}" destId="{D7D6E755-1A1C-46A7-AD0B-295D45E2D7EF}" srcOrd="9" destOrd="0" presId="urn:microsoft.com/office/officeart/2005/8/layout/hProcess7"/>
    <dgm:cxn modelId="{9F5A1FAB-0E30-4D9F-85A4-8C1C05AD94AF}" type="presParOf" srcId="{945F0300-20CE-48D3-AB7E-F48458036502}" destId="{97E029EA-8F1D-4E23-BD12-0BD74409F243}" srcOrd="10" destOrd="0" presId="urn:microsoft.com/office/officeart/2005/8/layout/hProcess7"/>
    <dgm:cxn modelId="{6AE58F28-3BC9-4A7B-90F3-AD5A63D1CC04}" type="presParOf" srcId="{97E029EA-8F1D-4E23-BD12-0BD74409F243}" destId="{506CB5F5-3385-4C8E-9317-99356178C5C9}" srcOrd="0" destOrd="0" presId="urn:microsoft.com/office/officeart/2005/8/layout/hProcess7"/>
    <dgm:cxn modelId="{CA9927F9-39A9-4ADD-B649-5AF3FC2F83E8}" type="presParOf" srcId="{97E029EA-8F1D-4E23-BD12-0BD74409F243}" destId="{E8E2CD7C-7E4D-4B62-B697-2BB02B2FCFCC}" srcOrd="1" destOrd="0" presId="urn:microsoft.com/office/officeart/2005/8/layout/hProcess7"/>
    <dgm:cxn modelId="{0D18E60F-DF2A-4F52-87CD-F4166363C7DB}" type="presParOf" srcId="{97E029EA-8F1D-4E23-BD12-0BD74409F243}" destId="{3623185D-1F8B-46CC-8983-25D34AEB49F4}" srcOrd="2" destOrd="0" presId="urn:microsoft.com/office/officeart/2005/8/layout/hProcess7"/>
    <dgm:cxn modelId="{4114F429-6696-49A1-8293-36C379648C16}" type="presParOf" srcId="{945F0300-20CE-48D3-AB7E-F48458036502}" destId="{E239D28F-7A7D-4D8E-B0F4-479E149AE7B4}" srcOrd="11" destOrd="0" presId="urn:microsoft.com/office/officeart/2005/8/layout/hProcess7"/>
    <dgm:cxn modelId="{2441FF2F-6436-4D8F-9B8C-B848804069FA}" type="presParOf" srcId="{945F0300-20CE-48D3-AB7E-F48458036502}" destId="{428B60CB-B318-4A3B-BD7C-AFC1787E94E2}" srcOrd="12" destOrd="0" presId="urn:microsoft.com/office/officeart/2005/8/layout/hProcess7"/>
    <dgm:cxn modelId="{E38EAF8C-9032-4934-992D-4A4E329148F4}" type="presParOf" srcId="{428B60CB-B318-4A3B-BD7C-AFC1787E94E2}" destId="{AF0FCADA-4F83-4C74-87AD-EE65E4A8765F}" srcOrd="0" destOrd="0" presId="urn:microsoft.com/office/officeart/2005/8/layout/hProcess7"/>
    <dgm:cxn modelId="{730AB2B0-B3E4-4C28-A822-9897F0964A0B}" type="presParOf" srcId="{428B60CB-B318-4A3B-BD7C-AFC1787E94E2}" destId="{B1C90878-DF12-4D9C-8707-F838324D849C}" srcOrd="1" destOrd="0" presId="urn:microsoft.com/office/officeart/2005/8/layout/hProcess7"/>
    <dgm:cxn modelId="{2BB22CA8-88B5-4DDE-A0A4-956F541D2F3D}" type="presParOf" srcId="{428B60CB-B318-4A3B-BD7C-AFC1787E94E2}" destId="{BE5D25A3-739F-488C-B632-DE0580B85A86}" srcOrd="2" destOrd="0" presId="urn:microsoft.com/office/officeart/2005/8/layout/hProcess7"/>
    <dgm:cxn modelId="{B71D7751-0E11-4B8C-9B18-7643D54A1477}" type="presParOf" srcId="{945F0300-20CE-48D3-AB7E-F48458036502}" destId="{2AD866ED-454B-4286-8FB1-1774D10FAED9}" srcOrd="13" destOrd="0" presId="urn:microsoft.com/office/officeart/2005/8/layout/hProcess7"/>
    <dgm:cxn modelId="{50022F38-F1C4-49BE-8CCF-A3502F519F71}" type="presParOf" srcId="{945F0300-20CE-48D3-AB7E-F48458036502}" destId="{5A0CCE34-7A45-45E5-9B9C-E99ECC3CFCEB}" srcOrd="14" destOrd="0" presId="urn:microsoft.com/office/officeart/2005/8/layout/hProcess7"/>
    <dgm:cxn modelId="{70F83045-9C1A-4FBB-A88D-98BE97764883}" type="presParOf" srcId="{5A0CCE34-7A45-45E5-9B9C-E99ECC3CFCEB}" destId="{A9B5B999-88BC-4564-8925-FE21F2E19AD9}" srcOrd="0" destOrd="0" presId="urn:microsoft.com/office/officeart/2005/8/layout/hProcess7"/>
    <dgm:cxn modelId="{A074BF47-34C9-4EB8-8BDE-B57F887337CB}" type="presParOf" srcId="{5A0CCE34-7A45-45E5-9B9C-E99ECC3CFCEB}" destId="{50232989-C6F4-4E7A-B962-DFD929347658}" srcOrd="1" destOrd="0" presId="urn:microsoft.com/office/officeart/2005/8/layout/hProcess7"/>
    <dgm:cxn modelId="{06EEB899-AC7C-4410-90E0-08A68AAF12B6}" type="presParOf" srcId="{5A0CCE34-7A45-45E5-9B9C-E99ECC3CFCEB}" destId="{82D2E747-B170-47EB-AEAD-A66683BBACFF}" srcOrd="2" destOrd="0" presId="urn:microsoft.com/office/officeart/2005/8/layout/hProcess7"/>
    <dgm:cxn modelId="{53C000D4-8359-4153-90AC-5C72EBEBDA89}" type="presParOf" srcId="{945F0300-20CE-48D3-AB7E-F48458036502}" destId="{D5497436-12A4-468F-88CD-F390C792361D}" srcOrd="15" destOrd="0" presId="urn:microsoft.com/office/officeart/2005/8/layout/hProcess7"/>
    <dgm:cxn modelId="{4339378E-3632-4709-AFD4-063CB6EFE9D9}" type="presParOf" srcId="{945F0300-20CE-48D3-AB7E-F48458036502}" destId="{57A0F18E-D55C-4370-9E31-D0503E640466}" srcOrd="16" destOrd="0" presId="urn:microsoft.com/office/officeart/2005/8/layout/hProcess7"/>
    <dgm:cxn modelId="{8E6AC81E-1A14-4AD7-95FC-C7B526D0C62D}" type="presParOf" srcId="{57A0F18E-D55C-4370-9E31-D0503E640466}" destId="{0459CA4B-0FB7-42AB-8469-92CE969D47E0}" srcOrd="0" destOrd="0" presId="urn:microsoft.com/office/officeart/2005/8/layout/hProcess7"/>
    <dgm:cxn modelId="{E9C56B70-0001-45AA-8B23-5837E34284CD}" type="presParOf" srcId="{57A0F18E-D55C-4370-9E31-D0503E640466}" destId="{C1590E85-385D-4EE2-9BD9-C04A9736B365}" srcOrd="1" destOrd="0" presId="urn:microsoft.com/office/officeart/2005/8/layout/hProcess7"/>
    <dgm:cxn modelId="{C9D60F2B-4B1E-4C79-BAFF-D30DA1EE804B}" type="presParOf" srcId="{57A0F18E-D55C-4370-9E31-D0503E640466}" destId="{40D5F7A3-324D-4595-802E-A7F62C405837}" srcOrd="2" destOrd="0" presId="urn:microsoft.com/office/officeart/2005/8/layout/hProcess7"/>
    <dgm:cxn modelId="{5C713A69-A79D-4261-BEC0-B1E4C1C4B385}" type="presParOf" srcId="{945F0300-20CE-48D3-AB7E-F48458036502}" destId="{C53440B5-94A8-4D59-83EF-D465D3FA87C3}" srcOrd="17" destOrd="0" presId="urn:microsoft.com/office/officeart/2005/8/layout/hProcess7"/>
    <dgm:cxn modelId="{A5493083-7A91-4700-8379-BB2F70658D19}" type="presParOf" srcId="{945F0300-20CE-48D3-AB7E-F48458036502}" destId="{682057DB-CCF6-43D2-885D-EDAE8E2B5BF2}" srcOrd="18" destOrd="0" presId="urn:microsoft.com/office/officeart/2005/8/layout/hProcess7"/>
    <dgm:cxn modelId="{D657B351-6D55-4274-9ED7-E0C08985E2DF}" type="presParOf" srcId="{682057DB-CCF6-43D2-885D-EDAE8E2B5BF2}" destId="{706F010C-5548-4105-BA80-51FF47F7D351}" srcOrd="0" destOrd="0" presId="urn:microsoft.com/office/officeart/2005/8/layout/hProcess7"/>
    <dgm:cxn modelId="{10678728-1F1C-4BA5-9AE6-C6980EF51DC3}" type="presParOf" srcId="{682057DB-CCF6-43D2-885D-EDAE8E2B5BF2}" destId="{B49A5609-9F71-4BA6-A5E8-BCB549D46B77}" srcOrd="1" destOrd="0" presId="urn:microsoft.com/office/officeart/2005/8/layout/hProcess7"/>
    <dgm:cxn modelId="{D5EF2A6B-D02A-4139-A31C-5EE87891EAFB}" type="presParOf" srcId="{682057DB-CCF6-43D2-885D-EDAE8E2B5BF2}" destId="{CD00D606-BC0B-4A07-B97E-364641A7C82A}" srcOrd="2" destOrd="0" presId="urn:microsoft.com/office/officeart/2005/8/layout/hProcess7"/>
    <dgm:cxn modelId="{8457370F-296F-4090-9BD0-42EA8CEAC2E7}" type="presParOf" srcId="{945F0300-20CE-48D3-AB7E-F48458036502}" destId="{DC40D9AB-A09B-4054-8BD1-DE97A068E83C}" srcOrd="19" destOrd="0" presId="urn:microsoft.com/office/officeart/2005/8/layout/hProcess7"/>
    <dgm:cxn modelId="{025CFA90-34C9-4DAD-AD6D-FC7F12756011}" type="presParOf" srcId="{945F0300-20CE-48D3-AB7E-F48458036502}" destId="{FD3C9A94-13F4-4085-8CB1-3E2928F44378}" srcOrd="20" destOrd="0" presId="urn:microsoft.com/office/officeart/2005/8/layout/hProcess7"/>
    <dgm:cxn modelId="{4AF695C2-AA04-4B9E-90EE-4FC7885DA307}" type="presParOf" srcId="{FD3C9A94-13F4-4085-8CB1-3E2928F44378}" destId="{AC67CA9B-F60F-4E24-A7C6-257723140982}" srcOrd="0" destOrd="0" presId="urn:microsoft.com/office/officeart/2005/8/layout/hProcess7"/>
    <dgm:cxn modelId="{EA0449BA-CFEB-4623-8C64-5B7F775396C0}" type="presParOf" srcId="{FD3C9A94-13F4-4085-8CB1-3E2928F44378}" destId="{47539056-6A93-4905-982E-5657EF6B03B8}" srcOrd="1" destOrd="0" presId="urn:microsoft.com/office/officeart/2005/8/layout/hProcess7"/>
    <dgm:cxn modelId="{E96F3097-EC20-4E93-8933-569636CFB345}" type="presParOf" srcId="{FD3C9A94-13F4-4085-8CB1-3E2928F44378}" destId="{46537011-2FA0-4F12-BF00-A050414AA8D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499772-FA29-4250-B058-8F1C6F6233E8}" type="doc">
      <dgm:prSet loTypeId="urn:microsoft.com/office/officeart/2005/8/layout/hProcess7" loCatId="list" qsTypeId="urn:microsoft.com/office/officeart/2005/8/quickstyle/simple2" qsCatId="simple" csTypeId="urn:microsoft.com/office/officeart/2005/8/colors/accent6_2" csCatId="accent6" phldr="1"/>
      <dgm:spPr/>
      <dgm:t>
        <a:bodyPr/>
        <a:lstStyle/>
        <a:p>
          <a:endParaRPr lang="en-US"/>
        </a:p>
      </dgm:t>
    </dgm:pt>
    <dgm:pt modelId="{C7E71D36-8C00-48D9-A352-C6FE698A7D9A}">
      <dgm:prSet phldrT="[Text]"/>
      <dgm:spPr>
        <a:xfrm>
          <a:off x="6300210" y="434616"/>
          <a:ext cx="2017465" cy="3743407"/>
        </a:xfrm>
        <a:solidFill>
          <a:schemeClr val="accent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chemeClr val="tx1"/>
              </a:solidFill>
              <a:latin typeface="Calibri" panose="020F0502020204030204"/>
              <a:ea typeface="+mn-ea"/>
              <a:cs typeface="+mn-cs"/>
            </a:rPr>
            <a:t>July 19</a:t>
          </a:r>
          <a:endParaRPr lang="en-US" b="1" dirty="0">
            <a:solidFill>
              <a:schemeClr val="tx1"/>
            </a:solidFill>
            <a:latin typeface="Calibri" panose="020F0502020204030204"/>
            <a:ea typeface="+mn-ea"/>
            <a:cs typeface="+mn-cs"/>
          </a:endParaRPr>
        </a:p>
      </dgm:t>
    </dgm:pt>
    <dgm:pt modelId="{6F7D46AC-358A-461A-871A-FB1959552AA0}" type="parTrans" cxnId="{2D0405FB-5B08-4CD6-8AC7-933DE34277CE}">
      <dgm:prSet/>
      <dgm:spPr/>
      <dgm:t>
        <a:bodyPr/>
        <a:lstStyle/>
        <a:p>
          <a:endParaRPr lang="en-US"/>
        </a:p>
      </dgm:t>
    </dgm:pt>
    <dgm:pt modelId="{E9A6C1BA-365A-4695-82CE-2261B18632C6}" type="sibTrans" cxnId="{2D0405FB-5B08-4CD6-8AC7-933DE34277CE}">
      <dgm:prSet/>
      <dgm:spPr/>
      <dgm:t>
        <a:bodyPr/>
        <a:lstStyle/>
        <a:p>
          <a:endParaRPr lang="en-US"/>
        </a:p>
      </dgm:t>
    </dgm:pt>
    <dgm:pt modelId="{33C26386-4227-427E-8790-6CBE1450E2BE}">
      <dgm:prSet phldrT="[Text]" custT="1"/>
      <dgm:spPr>
        <a:xfrm>
          <a:off x="6703703" y="434616"/>
          <a:ext cx="1503011" cy="3743407"/>
        </a:xfrm>
        <a:noFill/>
        <a:ln w="19050" cap="flat" cmpd="sng" algn="ctr">
          <a:noFill/>
          <a:prstDash val="solid"/>
          <a:miter lim="800000"/>
        </a:ln>
        <a:effectLst/>
        <a:sp3d/>
      </dgm:spPr>
      <dgm:t>
        <a:bodyPr/>
        <a:lstStyle/>
        <a:p>
          <a:r>
            <a:rPr lang="en-US" sz="1450" i="0" dirty="0" smtClean="0">
              <a:solidFill>
                <a:schemeClr val="bg1"/>
              </a:solidFill>
              <a:latin typeface="Calibri" panose="020F0502020204030204"/>
              <a:ea typeface="+mn-ea"/>
              <a:cs typeface="+mn-cs"/>
            </a:rPr>
            <a:t>Board of Supervisors Business Meeting Presentation</a:t>
          </a:r>
        </a:p>
      </dgm:t>
    </dgm:pt>
    <dgm:pt modelId="{AB908DEF-88CF-4ECC-B57C-41E2937DA48C}" type="parTrans" cxnId="{CC8B2B0A-A4A2-400B-9D60-1B9D18A41856}">
      <dgm:prSet/>
      <dgm:spPr/>
      <dgm:t>
        <a:bodyPr/>
        <a:lstStyle/>
        <a:p>
          <a:endParaRPr lang="en-US"/>
        </a:p>
      </dgm:t>
    </dgm:pt>
    <dgm:pt modelId="{12C8868B-A651-4BAC-AC3F-6BB09BF7A1F1}" type="sibTrans" cxnId="{CC8B2B0A-A4A2-400B-9D60-1B9D18A41856}">
      <dgm:prSet/>
      <dgm:spPr/>
      <dgm:t>
        <a:bodyPr/>
        <a:lstStyle/>
        <a:p>
          <a:endParaRPr lang="en-US"/>
        </a:p>
      </dgm:t>
    </dgm:pt>
    <dgm:pt modelId="{CCDB761E-04E1-47AE-B98D-04B37FB92D8E}">
      <dgm:prSet phldrT="[Text]"/>
      <dgm:spPr>
        <a:xfrm>
          <a:off x="8388287" y="434616"/>
          <a:ext cx="2017465" cy="3743407"/>
        </a:xfrm>
        <a:solidFill>
          <a:schemeClr val="accent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chemeClr val="tx1"/>
              </a:solidFill>
              <a:latin typeface="Calibri" panose="020F0502020204030204"/>
              <a:ea typeface="+mn-ea"/>
              <a:cs typeface="+mn-cs"/>
            </a:rPr>
            <a:t>August - November</a:t>
          </a:r>
          <a:endParaRPr lang="en-US" b="1" dirty="0">
            <a:solidFill>
              <a:schemeClr val="tx1"/>
            </a:solidFill>
            <a:latin typeface="Calibri" panose="020F0502020204030204"/>
            <a:ea typeface="+mn-ea"/>
            <a:cs typeface="+mn-cs"/>
          </a:endParaRPr>
        </a:p>
      </dgm:t>
    </dgm:pt>
    <dgm:pt modelId="{EEBB9F26-6BED-4833-8980-D126ACAB5A1E}" type="parTrans" cxnId="{A8DF40A5-D0C0-483C-976D-D6AD3FEB40F0}">
      <dgm:prSet/>
      <dgm:spPr/>
      <dgm:t>
        <a:bodyPr/>
        <a:lstStyle/>
        <a:p>
          <a:endParaRPr lang="en-US"/>
        </a:p>
      </dgm:t>
    </dgm:pt>
    <dgm:pt modelId="{AA36B170-2E91-4633-BC1F-E1D8CAF04F04}" type="sibTrans" cxnId="{A8DF40A5-D0C0-483C-976D-D6AD3FEB40F0}">
      <dgm:prSet/>
      <dgm:spPr/>
      <dgm:t>
        <a:bodyPr/>
        <a:lstStyle/>
        <a:p>
          <a:endParaRPr lang="en-US"/>
        </a:p>
      </dgm:t>
    </dgm:pt>
    <dgm:pt modelId="{0EC657D5-E840-4457-990E-78DE98B6D3F1}">
      <dgm:prSet phldrT="[Text]" custT="1"/>
      <dgm:spPr>
        <a:xfrm>
          <a:off x="8791780" y="434616"/>
          <a:ext cx="1503011" cy="3743407"/>
        </a:xfrm>
        <a:noFill/>
        <a:ln w="19050" cap="flat" cmpd="sng" algn="ctr">
          <a:noFill/>
          <a:prstDash val="solid"/>
          <a:miter lim="800000"/>
        </a:ln>
        <a:effectLst/>
        <a:sp3d/>
      </dgm:spPr>
      <dgm:t>
        <a:bodyPr/>
        <a:lstStyle/>
        <a:p>
          <a:r>
            <a:rPr lang="en-US" sz="1400" i="0" dirty="0" smtClean="0">
              <a:solidFill>
                <a:schemeClr val="bg1"/>
              </a:solidFill>
              <a:latin typeface="Calibri" panose="020F0502020204030204"/>
              <a:ea typeface="+mn-ea"/>
              <a:cs typeface="+mn-cs"/>
            </a:rPr>
            <a:t>Planning Commission Deliberations</a:t>
          </a:r>
          <a:endParaRPr lang="en-US" sz="1400" b="1" i="1" u="sng" dirty="0">
            <a:solidFill>
              <a:schemeClr val="bg1"/>
            </a:solidFill>
            <a:latin typeface="Calibri" panose="020F0502020204030204"/>
            <a:ea typeface="+mn-ea"/>
            <a:cs typeface="+mn-cs"/>
          </a:endParaRPr>
        </a:p>
      </dgm:t>
    </dgm:pt>
    <dgm:pt modelId="{9C6F5330-6E1C-4ECF-BEA0-F05B8B8300DB}" type="parTrans" cxnId="{B39AAFDD-3546-47A4-AAD8-8EF2782C9002}">
      <dgm:prSet/>
      <dgm:spPr/>
      <dgm:t>
        <a:bodyPr/>
        <a:lstStyle/>
        <a:p>
          <a:endParaRPr lang="en-US"/>
        </a:p>
      </dgm:t>
    </dgm:pt>
    <dgm:pt modelId="{1ADBAA47-9093-47DC-B677-F359EEE3D2E7}" type="sibTrans" cxnId="{B39AAFDD-3546-47A4-AAD8-8EF2782C9002}">
      <dgm:prSet/>
      <dgm:spPr/>
      <dgm:t>
        <a:bodyPr/>
        <a:lstStyle/>
        <a:p>
          <a:endParaRPr lang="en-US"/>
        </a:p>
      </dgm:t>
    </dgm:pt>
    <dgm:pt modelId="{9FAC6549-AB10-44BE-B495-C4273BBBAEE6}">
      <dgm:prSet phldrT="[Text]"/>
      <dgm:spPr>
        <a:xfrm>
          <a:off x="10455099" y="445244"/>
          <a:ext cx="2017465" cy="3743407"/>
        </a:xfrm>
        <a:solidFill>
          <a:schemeClr val="accent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chemeClr val="tx1"/>
              </a:solidFill>
              <a:latin typeface="Calibri" panose="020F0502020204030204"/>
              <a:ea typeface="+mn-ea"/>
              <a:cs typeface="+mn-cs"/>
            </a:rPr>
            <a:t>December - March</a:t>
          </a:r>
          <a:endParaRPr lang="en-US" b="1" dirty="0">
            <a:solidFill>
              <a:schemeClr val="tx1"/>
            </a:solidFill>
            <a:latin typeface="Calibri" panose="020F0502020204030204"/>
            <a:ea typeface="+mn-ea"/>
            <a:cs typeface="+mn-cs"/>
          </a:endParaRPr>
        </a:p>
      </dgm:t>
    </dgm:pt>
    <dgm:pt modelId="{384B9588-96D1-49A9-B9DA-8153B00F84B0}" type="parTrans" cxnId="{0F517038-76DF-4EDD-91DF-7C6CE3178EBE}">
      <dgm:prSet/>
      <dgm:spPr/>
      <dgm:t>
        <a:bodyPr/>
        <a:lstStyle/>
        <a:p>
          <a:endParaRPr lang="en-US"/>
        </a:p>
      </dgm:t>
    </dgm:pt>
    <dgm:pt modelId="{F796B012-9EC3-4429-B896-7136854DFD85}" type="sibTrans" cxnId="{0F517038-76DF-4EDD-91DF-7C6CE3178EBE}">
      <dgm:prSet/>
      <dgm:spPr/>
      <dgm:t>
        <a:bodyPr/>
        <a:lstStyle/>
        <a:p>
          <a:endParaRPr lang="en-US"/>
        </a:p>
      </dgm:t>
    </dgm:pt>
    <dgm:pt modelId="{817C5577-43E3-482F-B607-48BF0897B9A6}">
      <dgm:prSet phldrT="[Text]" custT="1"/>
      <dgm:spPr>
        <a:xfrm>
          <a:off x="10858593" y="445244"/>
          <a:ext cx="1503011" cy="3743407"/>
        </a:xfrm>
        <a:noFill/>
        <a:ln w="19050" cap="flat" cmpd="sng" algn="ctr">
          <a:noFill/>
          <a:prstDash val="solid"/>
          <a:miter lim="800000"/>
        </a:ln>
        <a:effectLst/>
        <a:sp3d/>
      </dgm:spPr>
      <dgm:t>
        <a:bodyPr/>
        <a:lstStyle/>
        <a:p>
          <a:r>
            <a:rPr lang="en-US" sz="1450" i="0" dirty="0" smtClean="0">
              <a:solidFill>
                <a:schemeClr val="bg1"/>
              </a:solidFill>
              <a:latin typeface="Calibri" panose="020F0502020204030204"/>
              <a:ea typeface="+mn-ea"/>
              <a:cs typeface="+mn-cs"/>
            </a:rPr>
            <a:t>Board of Supervisors Deliberations</a:t>
          </a:r>
          <a:endParaRPr lang="en-US" sz="1450" dirty="0">
            <a:solidFill>
              <a:sysClr val="window" lastClr="FFFFFF"/>
            </a:solidFill>
            <a:latin typeface="Calibri" panose="020F0502020204030204"/>
            <a:ea typeface="+mn-ea"/>
            <a:cs typeface="+mn-cs"/>
          </a:endParaRPr>
        </a:p>
      </dgm:t>
    </dgm:pt>
    <dgm:pt modelId="{C5123725-E601-41F5-8ECB-3E3897C1D694}" type="parTrans" cxnId="{1C515ECA-9976-49D3-9276-40EE3AD69E90}">
      <dgm:prSet/>
      <dgm:spPr/>
      <dgm:t>
        <a:bodyPr/>
        <a:lstStyle/>
        <a:p>
          <a:endParaRPr lang="en-US"/>
        </a:p>
      </dgm:t>
    </dgm:pt>
    <dgm:pt modelId="{B867C949-D2F5-4370-A42F-29625AEE0F6D}" type="sibTrans" cxnId="{1C515ECA-9976-49D3-9276-40EE3AD69E90}">
      <dgm:prSet/>
      <dgm:spPr/>
      <dgm:t>
        <a:bodyPr/>
        <a:lstStyle/>
        <a:p>
          <a:endParaRPr lang="en-US"/>
        </a:p>
      </dgm:t>
    </dgm:pt>
    <dgm:pt modelId="{CE059BAE-36BC-4450-B3C6-A7D78C4FDF12}">
      <dgm:prSet phldrT="[Text]"/>
      <dgm:spPr>
        <a:xfrm>
          <a:off x="12495040" y="434616"/>
          <a:ext cx="2017465" cy="3743407"/>
        </a:xfrm>
        <a:solidFill>
          <a:schemeClr val="accent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chemeClr val="tx1"/>
              </a:solidFill>
              <a:latin typeface="Calibri" panose="020F0502020204030204"/>
              <a:ea typeface="+mn-ea"/>
              <a:cs typeface="+mn-cs"/>
            </a:rPr>
            <a:t>March</a:t>
          </a:r>
          <a:endParaRPr lang="en-US" b="1" dirty="0">
            <a:solidFill>
              <a:schemeClr val="tx1"/>
            </a:solidFill>
            <a:latin typeface="Calibri" panose="020F0502020204030204"/>
            <a:ea typeface="+mn-ea"/>
            <a:cs typeface="+mn-cs"/>
          </a:endParaRPr>
        </a:p>
      </dgm:t>
    </dgm:pt>
    <dgm:pt modelId="{A69D064D-AA66-489E-BA05-6EC6B820E76A}" type="parTrans" cxnId="{1BABB76E-2274-4FF8-83DB-B3673D5636E0}">
      <dgm:prSet/>
      <dgm:spPr/>
      <dgm:t>
        <a:bodyPr/>
        <a:lstStyle/>
        <a:p>
          <a:endParaRPr lang="en-US"/>
        </a:p>
      </dgm:t>
    </dgm:pt>
    <dgm:pt modelId="{21FE90F8-0A4F-45C6-99B5-1E067FA97551}" type="sibTrans" cxnId="{1BABB76E-2274-4FF8-83DB-B3673D5636E0}">
      <dgm:prSet/>
      <dgm:spPr/>
      <dgm:t>
        <a:bodyPr/>
        <a:lstStyle/>
        <a:p>
          <a:endParaRPr lang="en-US"/>
        </a:p>
      </dgm:t>
    </dgm:pt>
    <dgm:pt modelId="{8BC66D37-B346-4C82-90AC-9DD3007015DE}">
      <dgm:prSet phldrT="[Text]" custT="1"/>
      <dgm:spPr>
        <a:xfrm>
          <a:off x="12898533" y="434616"/>
          <a:ext cx="1503011" cy="3743407"/>
        </a:xfrm>
        <a:noFill/>
        <a:ln w="19050" cap="flat" cmpd="sng" algn="ctr">
          <a:noFill/>
          <a:prstDash val="solid"/>
          <a:miter lim="800000"/>
        </a:ln>
        <a:effectLst/>
        <a:sp3d/>
      </dgm:spPr>
      <dgm:t>
        <a:bodyPr/>
        <a:lstStyle/>
        <a:p>
          <a:r>
            <a:rPr lang="en-US" sz="1450" i="0" dirty="0" smtClean="0">
              <a:solidFill>
                <a:schemeClr val="bg1"/>
              </a:solidFill>
              <a:latin typeface="Calibri" panose="020F0502020204030204"/>
              <a:ea typeface="+mn-ea"/>
              <a:cs typeface="+mn-cs"/>
            </a:rPr>
            <a:t>Board of Supervisors Endorse Plan </a:t>
          </a:r>
        </a:p>
        <a:p>
          <a:r>
            <a:rPr lang="en-US" sz="1450" i="0" dirty="0" smtClean="0">
              <a:solidFill>
                <a:schemeClr val="bg1"/>
              </a:solidFill>
              <a:latin typeface="Calibri" panose="020F0502020204030204"/>
              <a:ea typeface="+mn-ea"/>
              <a:cs typeface="+mn-cs"/>
            </a:rPr>
            <a:t>VDOT Review Begins</a:t>
          </a:r>
          <a:endParaRPr lang="en-US" sz="1450" dirty="0">
            <a:solidFill>
              <a:sysClr val="window" lastClr="FFFFFF"/>
            </a:solidFill>
            <a:latin typeface="Calibri" panose="020F0502020204030204"/>
            <a:ea typeface="+mn-ea"/>
            <a:cs typeface="+mn-cs"/>
          </a:endParaRPr>
        </a:p>
      </dgm:t>
    </dgm:pt>
    <dgm:pt modelId="{8CEF9D8B-9190-42C7-9A3D-69B5DAB12B5B}" type="parTrans" cxnId="{E25BBA52-6116-483A-8D82-872F84878901}">
      <dgm:prSet/>
      <dgm:spPr/>
      <dgm:t>
        <a:bodyPr/>
        <a:lstStyle/>
        <a:p>
          <a:endParaRPr lang="en-US"/>
        </a:p>
      </dgm:t>
    </dgm:pt>
    <dgm:pt modelId="{06614DCD-29E3-472D-ABF8-3085714EB00B}" type="sibTrans" cxnId="{E25BBA52-6116-483A-8D82-872F84878901}">
      <dgm:prSet/>
      <dgm:spPr/>
      <dgm:t>
        <a:bodyPr/>
        <a:lstStyle/>
        <a:p>
          <a:endParaRPr lang="en-US"/>
        </a:p>
      </dgm:t>
    </dgm:pt>
    <dgm:pt modelId="{134E07DC-1D6B-4A19-9B03-34F0B4834137}">
      <dgm:prSet custT="1"/>
      <dgm:spPr>
        <a:xfrm>
          <a:off x="10858593" y="445244"/>
          <a:ext cx="1503011" cy="3743407"/>
        </a:xfrm>
        <a:noFill/>
        <a:ln w="19050" cap="flat" cmpd="sng" algn="ctr">
          <a:noFill/>
          <a:prstDash val="solid"/>
          <a:miter lim="800000"/>
        </a:ln>
        <a:effectLst/>
        <a:sp3d/>
      </dgm:spPr>
      <dgm:t>
        <a:bodyPr/>
        <a:lstStyle/>
        <a:p>
          <a:endParaRPr lang="en-US" sz="1450">
            <a:solidFill>
              <a:sysClr val="window" lastClr="FFFFFF"/>
            </a:solidFill>
            <a:latin typeface="Calibri" panose="020F0502020204030204"/>
            <a:ea typeface="+mn-ea"/>
            <a:cs typeface="+mn-cs"/>
          </a:endParaRPr>
        </a:p>
      </dgm:t>
    </dgm:pt>
    <dgm:pt modelId="{8B28D7E9-893E-46BC-BDBA-EBCC75FCC778}" type="parTrans" cxnId="{47CA0047-94A9-4836-A348-C58AFD72249E}">
      <dgm:prSet/>
      <dgm:spPr/>
      <dgm:t>
        <a:bodyPr/>
        <a:lstStyle/>
        <a:p>
          <a:endParaRPr lang="en-US"/>
        </a:p>
      </dgm:t>
    </dgm:pt>
    <dgm:pt modelId="{C85C5559-5333-4EDE-912E-6D160D0FE4FB}" type="sibTrans" cxnId="{47CA0047-94A9-4836-A348-C58AFD72249E}">
      <dgm:prSet/>
      <dgm:spPr/>
      <dgm:t>
        <a:bodyPr/>
        <a:lstStyle/>
        <a:p>
          <a:endParaRPr lang="en-US"/>
        </a:p>
      </dgm:t>
    </dgm:pt>
    <dgm:pt modelId="{700DDD02-82DC-4635-83B0-D29A812E0549}">
      <dgm:prSet phldrT="[Text]" custT="1"/>
      <dgm:spPr>
        <a:xfrm>
          <a:off x="4615626" y="434616"/>
          <a:ext cx="1503011" cy="3743407"/>
        </a:xfrm>
        <a:noFill/>
        <a:ln w="19050" cap="flat" cmpd="sng" algn="ctr">
          <a:noFill/>
          <a:prstDash val="solid"/>
          <a:miter lim="800000"/>
        </a:ln>
        <a:effectLst/>
        <a:sp3d/>
      </dgm:spPr>
      <dgm:t>
        <a:bodyPr/>
        <a:lstStyle/>
        <a:p>
          <a:r>
            <a:rPr lang="en-US" sz="1400" i="0" dirty="0" smtClean="0">
              <a:solidFill>
                <a:sysClr val="window" lastClr="FFFFFF"/>
              </a:solidFill>
              <a:latin typeface="Calibri" panose="020F0502020204030204"/>
              <a:ea typeface="+mn-ea"/>
              <a:cs typeface="+mn-cs"/>
            </a:rPr>
            <a:t>Takeaways from Public Outreach </a:t>
          </a:r>
          <a:r>
            <a:rPr lang="en-US" sz="1400" dirty="0" smtClean="0">
              <a:solidFill>
                <a:sysClr val="window" lastClr="FFFFFF"/>
              </a:solidFill>
              <a:latin typeface="Calibri" panose="020F0502020204030204"/>
              <a:ea typeface="+mn-ea"/>
              <a:cs typeface="+mn-cs"/>
            </a:rPr>
            <a:t>Round III</a:t>
          </a:r>
          <a:endParaRPr lang="en-US" sz="1400" i="0" dirty="0" smtClean="0">
            <a:solidFill>
              <a:sysClr val="window" lastClr="FFFFFF"/>
            </a:solidFill>
            <a:latin typeface="Calibri" panose="020F0502020204030204"/>
            <a:ea typeface="+mn-ea"/>
            <a:cs typeface="+mn-cs"/>
          </a:endParaRPr>
        </a:p>
        <a:p>
          <a:endParaRPr lang="en-US" sz="1400" b="1" i="0" u="sng" dirty="0" smtClean="0">
            <a:solidFill>
              <a:sysClr val="window" lastClr="FFFFFF"/>
            </a:solidFill>
            <a:latin typeface="Calibri" panose="020F0502020204030204"/>
            <a:ea typeface="+mn-ea"/>
            <a:cs typeface="+mn-cs"/>
          </a:endParaRPr>
        </a:p>
      </dgm:t>
    </dgm:pt>
    <dgm:pt modelId="{8C676454-A690-4021-8BB7-EC5ED8B1E27F}">
      <dgm:prSet phldrT="[Text]"/>
      <dgm:spPr>
        <a:xfrm>
          <a:off x="4212133" y="434616"/>
          <a:ext cx="2017465" cy="3743407"/>
        </a:xfrm>
        <a:solidFill>
          <a:schemeClr val="tx1"/>
        </a:solidFill>
        <a:ln w="19050" cap="flat" cmpd="sng" algn="ctr">
          <a:solidFill>
            <a:sysClr val="window" lastClr="FFFFFF">
              <a:hueOff val="0"/>
              <a:satOff val="0"/>
              <a:lumOff val="0"/>
              <a:alphaOff val="0"/>
            </a:sysClr>
          </a:solidFill>
          <a:prstDash val="solid"/>
          <a:miter lim="800000"/>
        </a:ln>
        <a:effectLst/>
      </dgm:spPr>
      <dgm:t>
        <a:bodyPr/>
        <a:lstStyle/>
        <a:p>
          <a:r>
            <a:rPr lang="en-US" b="1" smtClean="0">
              <a:solidFill>
                <a:srgbClr val="FF9900"/>
              </a:solidFill>
              <a:latin typeface="Calibri" panose="020F0502020204030204"/>
              <a:ea typeface="+mn-ea"/>
              <a:cs typeface="+mn-cs"/>
            </a:rPr>
            <a:t>June 18</a:t>
          </a:r>
          <a:endParaRPr lang="en-US" b="1" dirty="0">
            <a:solidFill>
              <a:srgbClr val="FF9900"/>
            </a:solidFill>
            <a:latin typeface="Calibri" panose="020F0502020204030204"/>
            <a:ea typeface="+mn-ea"/>
            <a:cs typeface="+mn-cs"/>
          </a:endParaRPr>
        </a:p>
      </dgm:t>
    </dgm:pt>
    <dgm:pt modelId="{891319B6-3640-49C6-89AE-72DFA0FC8591}" type="sibTrans" cxnId="{658EBB78-802B-4050-A921-7E9D6FD2DC2D}">
      <dgm:prSet/>
      <dgm:spPr/>
      <dgm:t>
        <a:bodyPr/>
        <a:lstStyle/>
        <a:p>
          <a:endParaRPr lang="en-US"/>
        </a:p>
      </dgm:t>
    </dgm:pt>
    <dgm:pt modelId="{092D72E6-8E0C-42C2-B5E2-703B7A406BB9}" type="parTrans" cxnId="{658EBB78-802B-4050-A921-7E9D6FD2DC2D}">
      <dgm:prSet/>
      <dgm:spPr/>
      <dgm:t>
        <a:bodyPr/>
        <a:lstStyle/>
        <a:p>
          <a:endParaRPr lang="en-US"/>
        </a:p>
      </dgm:t>
    </dgm:pt>
    <dgm:pt modelId="{A25105D1-5476-4ED0-B5DD-F89606584918}" type="sibTrans" cxnId="{8A5D2D99-CCA2-487F-A95B-1DFEA50BD7D1}">
      <dgm:prSet/>
      <dgm:spPr/>
      <dgm:t>
        <a:bodyPr/>
        <a:lstStyle/>
        <a:p>
          <a:endParaRPr lang="en-US"/>
        </a:p>
      </dgm:t>
    </dgm:pt>
    <dgm:pt modelId="{F5FA3E0D-B99C-40C7-8DB8-26C6C6D8F7D5}" type="parTrans" cxnId="{8A5D2D99-CCA2-487F-A95B-1DFEA50BD7D1}">
      <dgm:prSet/>
      <dgm:spPr/>
      <dgm:t>
        <a:bodyPr/>
        <a:lstStyle/>
        <a:p>
          <a:endParaRPr lang="en-US"/>
        </a:p>
      </dgm:t>
    </dgm:pt>
    <dgm:pt modelId="{B39C728B-B21F-4A4A-AAA0-5E927E32272B}">
      <dgm:prSet phldrT="[Text]" custT="1"/>
      <dgm:spPr>
        <a:xfrm>
          <a:off x="2527549" y="434616"/>
          <a:ext cx="1503011" cy="3743407"/>
        </a:xfrm>
        <a:noFill/>
        <a:ln w="19050" cap="flat" cmpd="sng" algn="ctr">
          <a:noFill/>
          <a:prstDash val="solid"/>
          <a:miter lim="800000"/>
        </a:ln>
        <a:effectLst/>
        <a:sp3d/>
      </dgm:spPr>
      <dgm:t>
        <a:bodyPr/>
        <a:lstStyle/>
        <a:p>
          <a:r>
            <a:rPr lang="en-US" sz="1400" dirty="0" smtClean="0">
              <a:solidFill>
                <a:sysClr val="window" lastClr="FFFFFF"/>
              </a:solidFill>
              <a:latin typeface="Calibri" panose="020F0502020204030204"/>
              <a:ea typeface="+mn-ea"/>
              <a:cs typeface="+mn-cs"/>
            </a:rPr>
            <a:t>Public Outreach Round III</a:t>
          </a:r>
        </a:p>
        <a:p>
          <a:r>
            <a:rPr lang="en-US" sz="1400" dirty="0" smtClean="0">
              <a:solidFill>
                <a:sysClr val="window" lastClr="FFFFFF"/>
              </a:solidFill>
              <a:latin typeface="Calibri" panose="020F0502020204030204"/>
              <a:ea typeface="+mn-ea"/>
              <a:cs typeface="+mn-cs"/>
            </a:rPr>
            <a:t>Public Meetings and Online </a:t>
          </a:r>
        </a:p>
      </dgm:t>
    </dgm:pt>
    <dgm:pt modelId="{0957B2AD-CAF3-4FEC-B5EA-51B0E4B3F0F6}" type="sibTrans" cxnId="{F26DCC12-D470-4714-8110-A02A9689ACCE}">
      <dgm:prSet/>
      <dgm:spPr/>
      <dgm:t>
        <a:bodyPr/>
        <a:lstStyle/>
        <a:p>
          <a:endParaRPr lang="en-US"/>
        </a:p>
      </dgm:t>
    </dgm:pt>
    <dgm:pt modelId="{09589783-D3EF-4200-B133-27189C435F9A}" type="parTrans" cxnId="{F26DCC12-D470-4714-8110-A02A9689ACCE}">
      <dgm:prSet/>
      <dgm:spPr/>
      <dgm:t>
        <a:bodyPr/>
        <a:lstStyle/>
        <a:p>
          <a:endParaRPr lang="en-US"/>
        </a:p>
      </dgm:t>
    </dgm:pt>
    <dgm:pt modelId="{7851F3D3-E201-4C4A-BD0F-C0204898B9A4}">
      <dgm:prSet phldrT="[Text]"/>
      <dgm:spPr>
        <a:xfrm>
          <a:off x="2124056" y="434616"/>
          <a:ext cx="2017465" cy="3743407"/>
        </a:xfrm>
        <a:solidFill>
          <a:schemeClr val="tx1"/>
        </a:solidFill>
        <a:ln w="19050" cap="flat" cmpd="sng" algn="ctr">
          <a:solidFill>
            <a:sysClr val="window" lastClr="FFFFFF">
              <a:hueOff val="0"/>
              <a:satOff val="0"/>
              <a:lumOff val="0"/>
              <a:alphaOff val="0"/>
            </a:sysClr>
          </a:solidFill>
          <a:prstDash val="solid"/>
          <a:miter lim="800000"/>
        </a:ln>
        <a:effectLst/>
      </dgm:spPr>
      <dgm:t>
        <a:bodyPr/>
        <a:lstStyle/>
        <a:p>
          <a:r>
            <a:rPr lang="en-US" b="1" dirty="0" smtClean="0">
              <a:solidFill>
                <a:srgbClr val="FF9900"/>
              </a:solidFill>
              <a:latin typeface="Calibri" panose="020F0502020204030204"/>
              <a:ea typeface="+mn-ea"/>
              <a:cs typeface="+mn-cs"/>
            </a:rPr>
            <a:t>May 14 – June 1</a:t>
          </a:r>
          <a:endParaRPr lang="en-US" b="1" dirty="0">
            <a:solidFill>
              <a:srgbClr val="FF9900"/>
            </a:solidFill>
            <a:latin typeface="Calibri" panose="020F0502020204030204"/>
            <a:ea typeface="+mn-ea"/>
            <a:cs typeface="+mn-cs"/>
          </a:endParaRPr>
        </a:p>
      </dgm:t>
    </dgm:pt>
    <dgm:pt modelId="{40DD3E2C-A4C9-4FE1-BF63-1274AB049FF8}" type="sibTrans" cxnId="{727CED4E-D272-4F8E-8C78-DDB4C2F458AE}">
      <dgm:prSet/>
      <dgm:spPr/>
      <dgm:t>
        <a:bodyPr/>
        <a:lstStyle/>
        <a:p>
          <a:endParaRPr lang="en-US"/>
        </a:p>
      </dgm:t>
    </dgm:pt>
    <dgm:pt modelId="{CBAD6108-001E-4DD2-B262-3485160A2319}" type="parTrans" cxnId="{727CED4E-D272-4F8E-8C78-DDB4C2F458AE}">
      <dgm:prSet/>
      <dgm:spPr/>
      <dgm:t>
        <a:bodyPr/>
        <a:lstStyle/>
        <a:p>
          <a:endParaRPr lang="en-US"/>
        </a:p>
      </dgm:t>
    </dgm:pt>
    <dgm:pt modelId="{3CC538CC-ACFC-433E-8B62-D78E02F87607}">
      <dgm:prSet custT="1"/>
      <dgm:spPr/>
      <dgm:t>
        <a:bodyPr/>
        <a:lstStyle/>
        <a:p>
          <a:endParaRPr lang="en-US" sz="1450" dirty="0" smtClean="0">
            <a:solidFill>
              <a:schemeClr val="bg1"/>
            </a:solidFill>
            <a:latin typeface="Calibri" panose="020F0502020204030204"/>
            <a:ea typeface="+mn-ea"/>
            <a:cs typeface="+mn-cs"/>
          </a:endParaRPr>
        </a:p>
      </dgm:t>
    </dgm:pt>
    <dgm:pt modelId="{D7C5A070-6B70-43AE-9EEA-EE172C7F0DB8}" type="parTrans" cxnId="{21E7AA80-7E41-4E1F-9D62-21FD14E3049D}">
      <dgm:prSet/>
      <dgm:spPr/>
      <dgm:t>
        <a:bodyPr/>
        <a:lstStyle/>
        <a:p>
          <a:endParaRPr lang="en-US"/>
        </a:p>
      </dgm:t>
    </dgm:pt>
    <dgm:pt modelId="{513DD373-E25B-4485-A3C9-0398524069BA}" type="sibTrans" cxnId="{21E7AA80-7E41-4E1F-9D62-21FD14E3049D}">
      <dgm:prSet/>
      <dgm:spPr/>
      <dgm:t>
        <a:bodyPr/>
        <a:lstStyle/>
        <a:p>
          <a:endParaRPr lang="en-US"/>
        </a:p>
      </dgm:t>
    </dgm:pt>
    <dgm:pt modelId="{9587EAC1-FF08-42F1-AB0C-A2604BA6A68A}">
      <dgm:prSet phldrT="[Text]" custT="1"/>
      <dgm:spPr>
        <a:xfrm>
          <a:off x="10858593" y="445244"/>
          <a:ext cx="1503011" cy="3743407"/>
        </a:xfrm>
        <a:noFill/>
        <a:ln w="19050" cap="flat" cmpd="sng" algn="ctr">
          <a:noFill/>
          <a:prstDash val="solid"/>
          <a:miter lim="800000"/>
        </a:ln>
        <a:effectLst/>
        <a:sp3d/>
      </dgm:spPr>
      <dgm:t>
        <a:bodyPr/>
        <a:lstStyle/>
        <a:p>
          <a:endParaRPr lang="en-US" sz="1450" dirty="0">
            <a:solidFill>
              <a:schemeClr val="bg1"/>
            </a:solidFill>
            <a:latin typeface="Calibri" panose="020F0502020204030204"/>
            <a:ea typeface="+mn-ea"/>
            <a:cs typeface="+mn-cs"/>
          </a:endParaRPr>
        </a:p>
      </dgm:t>
    </dgm:pt>
    <dgm:pt modelId="{84E75E95-0455-480C-800E-ECE159B46DEE}" type="parTrans" cxnId="{30CA5703-3A35-4A02-87F1-F67E2B68764C}">
      <dgm:prSet/>
      <dgm:spPr/>
      <dgm:t>
        <a:bodyPr/>
        <a:lstStyle/>
        <a:p>
          <a:endParaRPr lang="en-US"/>
        </a:p>
      </dgm:t>
    </dgm:pt>
    <dgm:pt modelId="{06D47268-5C30-4AC6-9313-650236B0D9A1}" type="sibTrans" cxnId="{30CA5703-3A35-4A02-87F1-F67E2B68764C}">
      <dgm:prSet/>
      <dgm:spPr/>
      <dgm:t>
        <a:bodyPr/>
        <a:lstStyle/>
        <a:p>
          <a:endParaRPr lang="en-US"/>
        </a:p>
      </dgm:t>
    </dgm:pt>
    <dgm:pt modelId="{EDC52470-C31A-4EDC-943B-2699ED173EDF}">
      <dgm:prSet phldrT="[Text]" custT="1"/>
      <dgm:spPr>
        <a:xfrm>
          <a:off x="10858593" y="445244"/>
          <a:ext cx="1503011" cy="3743407"/>
        </a:xfrm>
        <a:noFill/>
        <a:ln w="19050" cap="flat" cmpd="sng" algn="ctr">
          <a:noFill/>
          <a:prstDash val="solid"/>
          <a:miter lim="800000"/>
        </a:ln>
        <a:effectLst/>
        <a:sp3d/>
      </dgm:spPr>
      <dgm:t>
        <a:bodyPr/>
        <a:lstStyle/>
        <a:p>
          <a:endParaRPr lang="en-US" sz="1450" i="0" dirty="0">
            <a:solidFill>
              <a:sysClr val="window" lastClr="FFFFFF"/>
            </a:solidFill>
            <a:latin typeface="Calibri" panose="020F0502020204030204"/>
            <a:ea typeface="+mn-ea"/>
            <a:cs typeface="+mn-cs"/>
          </a:endParaRPr>
        </a:p>
      </dgm:t>
    </dgm:pt>
    <dgm:pt modelId="{81889012-AF2F-43F2-9625-51129BC9BECB}" type="parTrans" cxnId="{82212B6D-0071-42D9-8E81-8F8BE5A3327B}">
      <dgm:prSet/>
      <dgm:spPr/>
      <dgm:t>
        <a:bodyPr/>
        <a:lstStyle/>
        <a:p>
          <a:endParaRPr lang="en-US"/>
        </a:p>
      </dgm:t>
    </dgm:pt>
    <dgm:pt modelId="{34796E09-B51C-4C0B-9C8B-3DB4797A1F21}" type="sibTrans" cxnId="{82212B6D-0071-42D9-8E81-8F8BE5A3327B}">
      <dgm:prSet/>
      <dgm:spPr/>
      <dgm:t>
        <a:bodyPr/>
        <a:lstStyle/>
        <a:p>
          <a:endParaRPr lang="en-US"/>
        </a:p>
      </dgm:t>
    </dgm:pt>
    <dgm:pt modelId="{5D983EBD-B603-472A-82C3-CF94180FF4A6}">
      <dgm:prSet/>
      <dgm:spPr>
        <a:solidFill>
          <a:schemeClr val="tx1"/>
        </a:solidFill>
      </dgm:spPr>
      <dgm:t>
        <a:bodyPr/>
        <a:lstStyle/>
        <a:p>
          <a:r>
            <a:rPr lang="en-US" b="1" baseline="0" dirty="0" smtClean="0">
              <a:solidFill>
                <a:schemeClr val="accent1"/>
              </a:solidFill>
            </a:rPr>
            <a:t>July</a:t>
          </a:r>
          <a:r>
            <a:rPr lang="en-US" b="1" dirty="0" smtClean="0">
              <a:solidFill>
                <a:schemeClr val="accent1"/>
              </a:solidFill>
            </a:rPr>
            <a:t> 9</a:t>
          </a:r>
          <a:endParaRPr lang="en-US" b="1" dirty="0">
            <a:solidFill>
              <a:schemeClr val="accent1"/>
            </a:solidFill>
          </a:endParaRPr>
        </a:p>
      </dgm:t>
    </dgm:pt>
    <dgm:pt modelId="{33CED79E-7AF4-450F-BB4D-0F726C64CCC2}" type="parTrans" cxnId="{0B298768-F4AB-45B5-9D68-2CFC11279CE4}">
      <dgm:prSet/>
      <dgm:spPr/>
      <dgm:t>
        <a:bodyPr/>
        <a:lstStyle/>
        <a:p>
          <a:endParaRPr lang="en-US"/>
        </a:p>
      </dgm:t>
    </dgm:pt>
    <dgm:pt modelId="{49ECB83A-C6CA-4D89-8FC8-3A420AA90043}" type="sibTrans" cxnId="{0B298768-F4AB-45B5-9D68-2CFC11279CE4}">
      <dgm:prSet/>
      <dgm:spPr/>
      <dgm:t>
        <a:bodyPr/>
        <a:lstStyle/>
        <a:p>
          <a:endParaRPr lang="en-US"/>
        </a:p>
      </dgm:t>
    </dgm:pt>
    <dgm:pt modelId="{DFA2DA2B-41E5-4735-823B-AC62476F81B7}">
      <dgm:prSet custT="1"/>
      <dgm:spPr>
        <a:solidFill>
          <a:schemeClr val="tx1"/>
        </a:solidFill>
      </dgm:spPr>
      <dgm:t>
        <a:bodyPr/>
        <a:lstStyle/>
        <a:p>
          <a:r>
            <a:rPr lang="en-US" sz="1400" b="0" dirty="0" smtClean="0">
              <a:solidFill>
                <a:schemeClr val="bg1"/>
              </a:solidFill>
            </a:rPr>
            <a:t>Fiscal and Transportation Full Model Results Presentation to Stakeholders</a:t>
          </a:r>
          <a:endParaRPr lang="en-US" sz="1400" b="0" dirty="0">
            <a:solidFill>
              <a:schemeClr val="bg1"/>
            </a:solidFill>
          </a:endParaRPr>
        </a:p>
      </dgm:t>
    </dgm:pt>
    <dgm:pt modelId="{0F0108A5-61FC-4465-B59F-A3601F00A104}" type="parTrans" cxnId="{257E79FD-4FE3-43E5-866A-B42A475C5082}">
      <dgm:prSet/>
      <dgm:spPr/>
      <dgm:t>
        <a:bodyPr/>
        <a:lstStyle/>
        <a:p>
          <a:endParaRPr lang="en-US"/>
        </a:p>
      </dgm:t>
    </dgm:pt>
    <dgm:pt modelId="{641C5CB7-348D-4576-89AD-C8D502472459}" type="sibTrans" cxnId="{257E79FD-4FE3-43E5-866A-B42A475C5082}">
      <dgm:prSet/>
      <dgm:spPr/>
      <dgm:t>
        <a:bodyPr/>
        <a:lstStyle/>
        <a:p>
          <a:endParaRPr lang="en-US"/>
        </a:p>
      </dgm:t>
    </dgm:pt>
    <dgm:pt modelId="{B1DBC04D-BA14-41EC-9AFA-8D74186BD577}">
      <dgm:prSet custT="1"/>
      <dgm:spPr>
        <a:solidFill>
          <a:schemeClr val="tx1"/>
        </a:solidFill>
      </dgm:spPr>
      <dgm:t>
        <a:bodyPr/>
        <a:lstStyle/>
        <a:p>
          <a:r>
            <a:rPr lang="en-US" sz="1400" b="0" dirty="0" smtClean="0">
              <a:solidFill>
                <a:schemeClr val="bg1"/>
              </a:solidFill>
            </a:rPr>
            <a:t>Final Stakeholders Recommendations</a:t>
          </a:r>
          <a:endParaRPr lang="en-US" sz="1400" b="0" dirty="0">
            <a:solidFill>
              <a:schemeClr val="bg1"/>
            </a:solidFill>
          </a:endParaRPr>
        </a:p>
      </dgm:t>
    </dgm:pt>
    <dgm:pt modelId="{4F09EC52-2D6F-4252-95BD-04BAA2CAF349}" type="parTrans" cxnId="{2840A71A-09BA-44D6-B695-84D01D05BAC4}">
      <dgm:prSet/>
      <dgm:spPr/>
      <dgm:t>
        <a:bodyPr/>
        <a:lstStyle/>
        <a:p>
          <a:endParaRPr lang="en-US"/>
        </a:p>
      </dgm:t>
    </dgm:pt>
    <dgm:pt modelId="{57C80E05-EB8B-45E8-BDA6-ED28AA8FBC15}" type="sibTrans" cxnId="{2840A71A-09BA-44D6-B695-84D01D05BAC4}">
      <dgm:prSet/>
      <dgm:spPr/>
      <dgm:t>
        <a:bodyPr/>
        <a:lstStyle/>
        <a:p>
          <a:endParaRPr lang="en-US"/>
        </a:p>
      </dgm:t>
    </dgm:pt>
    <dgm:pt modelId="{061C1593-E9BF-4274-B09E-8EC16AC4A156}">
      <dgm:prSet custT="1"/>
      <dgm:spPr>
        <a:solidFill>
          <a:schemeClr val="tx1"/>
        </a:solidFill>
      </dgm:spPr>
      <dgm:t>
        <a:bodyPr/>
        <a:lstStyle/>
        <a:p>
          <a:r>
            <a:rPr lang="en-US" sz="1400" b="0" dirty="0" smtClean="0">
              <a:solidFill>
                <a:schemeClr val="bg1"/>
              </a:solidFill>
            </a:rPr>
            <a:t>STAKEHOLDERS COMMITTEE WORK COMPLETE</a:t>
          </a:r>
          <a:endParaRPr lang="en-US" sz="1400" b="0" dirty="0">
            <a:solidFill>
              <a:schemeClr val="bg1"/>
            </a:solidFill>
          </a:endParaRPr>
        </a:p>
      </dgm:t>
    </dgm:pt>
    <dgm:pt modelId="{90D5B996-4C43-44BA-A5BD-866508761853}" type="parTrans" cxnId="{6D0D5396-6F60-4493-88F0-2745DB568020}">
      <dgm:prSet/>
      <dgm:spPr/>
      <dgm:t>
        <a:bodyPr/>
        <a:lstStyle/>
        <a:p>
          <a:endParaRPr lang="en-US"/>
        </a:p>
      </dgm:t>
    </dgm:pt>
    <dgm:pt modelId="{BE44D3E9-5D1C-421F-BD03-F994C60664FC}" type="sibTrans" cxnId="{6D0D5396-6F60-4493-88F0-2745DB568020}">
      <dgm:prSet/>
      <dgm:spPr/>
      <dgm:t>
        <a:bodyPr/>
        <a:lstStyle/>
        <a:p>
          <a:endParaRPr lang="en-US"/>
        </a:p>
      </dgm:t>
    </dgm:pt>
    <dgm:pt modelId="{59EFADE4-1718-4CD1-9536-54427D747E71}">
      <dgm:prSet custT="1"/>
      <dgm:spPr/>
      <dgm:t>
        <a:bodyPr/>
        <a:lstStyle/>
        <a:p>
          <a:endParaRPr lang="en-US" sz="1400" b="0" dirty="0">
            <a:solidFill>
              <a:schemeClr val="bg1"/>
            </a:solidFill>
          </a:endParaRPr>
        </a:p>
      </dgm:t>
    </dgm:pt>
    <dgm:pt modelId="{696795AF-E26F-4A38-8D1E-875943EEBC03}" type="parTrans" cxnId="{0D84F2F2-E69B-40A1-BFE5-3E55346DD2FD}">
      <dgm:prSet/>
      <dgm:spPr/>
      <dgm:t>
        <a:bodyPr/>
        <a:lstStyle/>
        <a:p>
          <a:endParaRPr lang="en-US"/>
        </a:p>
      </dgm:t>
    </dgm:pt>
    <dgm:pt modelId="{0C86288A-65BF-494A-8958-410002296F4A}" type="sibTrans" cxnId="{0D84F2F2-E69B-40A1-BFE5-3E55346DD2FD}">
      <dgm:prSet/>
      <dgm:spPr/>
      <dgm:t>
        <a:bodyPr/>
        <a:lstStyle/>
        <a:p>
          <a:endParaRPr lang="en-US"/>
        </a:p>
      </dgm:t>
    </dgm:pt>
    <dgm:pt modelId="{945F0300-20CE-48D3-AB7E-F48458036502}" type="pres">
      <dgm:prSet presAssocID="{7C499772-FA29-4250-B058-8F1C6F6233E8}" presName="Name0" presStyleCnt="0">
        <dgm:presLayoutVars>
          <dgm:dir/>
          <dgm:animLvl val="lvl"/>
          <dgm:resizeHandles val="exact"/>
        </dgm:presLayoutVars>
      </dgm:prSet>
      <dgm:spPr/>
      <dgm:t>
        <a:bodyPr/>
        <a:lstStyle/>
        <a:p>
          <a:endParaRPr lang="en-US"/>
        </a:p>
      </dgm:t>
    </dgm:pt>
    <dgm:pt modelId="{C7294973-A4AF-47FB-AFFC-C2FE4D1218F3}" type="pres">
      <dgm:prSet presAssocID="{7851F3D3-E201-4C4A-BD0F-C0204898B9A4}" presName="compositeNode" presStyleCnt="0">
        <dgm:presLayoutVars>
          <dgm:bulletEnabled val="1"/>
        </dgm:presLayoutVars>
      </dgm:prSet>
      <dgm:spPr/>
    </dgm:pt>
    <dgm:pt modelId="{5390F804-FF85-4E1E-89EA-43B9C5A1F867}" type="pres">
      <dgm:prSet presAssocID="{7851F3D3-E201-4C4A-BD0F-C0204898B9A4}" presName="bgRect" presStyleLbl="node1" presStyleIdx="0" presStyleCnt="7" custScaleY="179452" custLinFactNeighborX="2278" custLinFactNeighborY="715"/>
      <dgm:spPr>
        <a:prstGeom prst="roundRect">
          <a:avLst>
            <a:gd name="adj" fmla="val 5000"/>
          </a:avLst>
        </a:prstGeom>
      </dgm:spPr>
      <dgm:t>
        <a:bodyPr/>
        <a:lstStyle/>
        <a:p>
          <a:endParaRPr lang="en-US"/>
        </a:p>
      </dgm:t>
    </dgm:pt>
    <dgm:pt modelId="{EFCD8E74-88ED-4FDD-BC51-012FEC10DAB4}" type="pres">
      <dgm:prSet presAssocID="{7851F3D3-E201-4C4A-BD0F-C0204898B9A4}" presName="parentNode" presStyleLbl="node1" presStyleIdx="0" presStyleCnt="7">
        <dgm:presLayoutVars>
          <dgm:chMax val="0"/>
          <dgm:bulletEnabled val="1"/>
        </dgm:presLayoutVars>
      </dgm:prSet>
      <dgm:spPr/>
      <dgm:t>
        <a:bodyPr/>
        <a:lstStyle/>
        <a:p>
          <a:endParaRPr lang="en-US"/>
        </a:p>
      </dgm:t>
    </dgm:pt>
    <dgm:pt modelId="{097E7590-B16C-42B3-A27B-9260CADBA327}" type="pres">
      <dgm:prSet presAssocID="{7851F3D3-E201-4C4A-BD0F-C0204898B9A4}" presName="childNode" presStyleLbl="node1" presStyleIdx="0" presStyleCnt="7">
        <dgm:presLayoutVars>
          <dgm:bulletEnabled val="1"/>
        </dgm:presLayoutVars>
      </dgm:prSet>
      <dgm:spPr>
        <a:prstGeom prst="rect">
          <a:avLst/>
        </a:prstGeom>
      </dgm:spPr>
      <dgm:t>
        <a:bodyPr/>
        <a:lstStyle/>
        <a:p>
          <a:endParaRPr lang="en-US"/>
        </a:p>
      </dgm:t>
    </dgm:pt>
    <dgm:pt modelId="{293AA103-2877-490D-81DE-1EA20CF87DA3}" type="pres">
      <dgm:prSet presAssocID="{40DD3E2C-A4C9-4FE1-BF63-1274AB049FF8}" presName="hSp" presStyleCnt="0"/>
      <dgm:spPr/>
    </dgm:pt>
    <dgm:pt modelId="{04EB6DB5-8147-449D-B4EE-BBDAF94A5762}" type="pres">
      <dgm:prSet presAssocID="{40DD3E2C-A4C9-4FE1-BF63-1274AB049FF8}" presName="vProcSp" presStyleCnt="0"/>
      <dgm:spPr/>
    </dgm:pt>
    <dgm:pt modelId="{84DCB400-052D-4659-9686-0176B817081D}" type="pres">
      <dgm:prSet presAssocID="{40DD3E2C-A4C9-4FE1-BF63-1274AB049FF8}" presName="vSp1" presStyleCnt="0"/>
      <dgm:spPr/>
    </dgm:pt>
    <dgm:pt modelId="{7A8AF3E9-2CC2-4684-9843-899AE65FF7DB}" type="pres">
      <dgm:prSet presAssocID="{40DD3E2C-A4C9-4FE1-BF63-1274AB049FF8}" presName="simulatedConn" presStyleLbl="solidFgAcc1" presStyleIdx="0" presStyleCnt="6"/>
      <dgm:spPr>
        <a:xfrm rot="5400000">
          <a:off x="4009822" y="2356439"/>
          <a:ext cx="355394" cy="302619"/>
        </a:xfrm>
        <a:prstGeom prst="flowChartExtract">
          <a:avLst/>
        </a:prstGeom>
        <a:solidFill>
          <a:srgbClr val="FF9900"/>
        </a:solidFill>
        <a:ln w="12700" cap="flat" cmpd="sng" algn="ctr">
          <a:solidFill>
            <a:srgbClr val="FFC000"/>
          </a:solidFill>
          <a:prstDash val="solid"/>
          <a:miter lim="800000"/>
        </a:ln>
        <a:effectLst/>
      </dgm:spPr>
      <dgm:t>
        <a:bodyPr/>
        <a:lstStyle/>
        <a:p>
          <a:endParaRPr lang="en-US"/>
        </a:p>
      </dgm:t>
    </dgm:pt>
    <dgm:pt modelId="{70D2200A-B9C8-4A8F-8816-6460C6657425}" type="pres">
      <dgm:prSet presAssocID="{40DD3E2C-A4C9-4FE1-BF63-1274AB049FF8}" presName="vSp2" presStyleCnt="0"/>
      <dgm:spPr/>
    </dgm:pt>
    <dgm:pt modelId="{4873F15F-43CC-4D98-8A08-019BB74DEE33}" type="pres">
      <dgm:prSet presAssocID="{40DD3E2C-A4C9-4FE1-BF63-1274AB049FF8}" presName="sibTrans" presStyleCnt="0"/>
      <dgm:spPr/>
    </dgm:pt>
    <dgm:pt modelId="{3FCC37A0-C373-4DE6-AA0F-5FA05C60ECF5}" type="pres">
      <dgm:prSet presAssocID="{8C676454-A690-4021-8BB7-EC5ED8B1E27F}" presName="compositeNode" presStyleCnt="0">
        <dgm:presLayoutVars>
          <dgm:bulletEnabled val="1"/>
        </dgm:presLayoutVars>
      </dgm:prSet>
      <dgm:spPr/>
    </dgm:pt>
    <dgm:pt modelId="{60BE9846-3508-4D0D-A068-D0038856A4CB}" type="pres">
      <dgm:prSet presAssocID="{8C676454-A690-4021-8BB7-EC5ED8B1E27F}" presName="bgRect" presStyleLbl="node1" presStyleIdx="1" presStyleCnt="7" custScaleY="179452" custLinFactNeighborX="1720"/>
      <dgm:spPr>
        <a:prstGeom prst="roundRect">
          <a:avLst>
            <a:gd name="adj" fmla="val 5000"/>
          </a:avLst>
        </a:prstGeom>
      </dgm:spPr>
      <dgm:t>
        <a:bodyPr/>
        <a:lstStyle/>
        <a:p>
          <a:endParaRPr lang="en-US"/>
        </a:p>
      </dgm:t>
    </dgm:pt>
    <dgm:pt modelId="{CD2F3053-B2C0-4B09-9EA2-306357F0E2E7}" type="pres">
      <dgm:prSet presAssocID="{8C676454-A690-4021-8BB7-EC5ED8B1E27F}" presName="parentNode" presStyleLbl="node1" presStyleIdx="1" presStyleCnt="7">
        <dgm:presLayoutVars>
          <dgm:chMax val="0"/>
          <dgm:bulletEnabled val="1"/>
        </dgm:presLayoutVars>
      </dgm:prSet>
      <dgm:spPr/>
      <dgm:t>
        <a:bodyPr/>
        <a:lstStyle/>
        <a:p>
          <a:endParaRPr lang="en-US"/>
        </a:p>
      </dgm:t>
    </dgm:pt>
    <dgm:pt modelId="{78BD2E17-0A28-48C5-AD9E-088721A24733}" type="pres">
      <dgm:prSet presAssocID="{8C676454-A690-4021-8BB7-EC5ED8B1E27F}" presName="childNode" presStyleLbl="node1" presStyleIdx="1" presStyleCnt="7">
        <dgm:presLayoutVars>
          <dgm:bulletEnabled val="1"/>
        </dgm:presLayoutVars>
      </dgm:prSet>
      <dgm:spPr>
        <a:prstGeom prst="rect">
          <a:avLst/>
        </a:prstGeom>
      </dgm:spPr>
      <dgm:t>
        <a:bodyPr/>
        <a:lstStyle/>
        <a:p>
          <a:endParaRPr lang="en-US"/>
        </a:p>
      </dgm:t>
    </dgm:pt>
    <dgm:pt modelId="{26D8B9AD-258C-4431-B232-2F2627133E22}" type="pres">
      <dgm:prSet presAssocID="{891319B6-3640-49C6-89AE-72DFA0FC8591}" presName="hSp" presStyleCnt="0"/>
      <dgm:spPr/>
    </dgm:pt>
    <dgm:pt modelId="{D82ECFCE-43C5-4E6E-A770-EC7E3C5A4EB3}" type="pres">
      <dgm:prSet presAssocID="{891319B6-3640-49C6-89AE-72DFA0FC8591}" presName="vProcSp" presStyleCnt="0"/>
      <dgm:spPr/>
    </dgm:pt>
    <dgm:pt modelId="{867AE4F0-9EBB-497C-A2F9-E522D275B93E}" type="pres">
      <dgm:prSet presAssocID="{891319B6-3640-49C6-89AE-72DFA0FC8591}" presName="vSp1" presStyleCnt="0"/>
      <dgm:spPr/>
    </dgm:pt>
    <dgm:pt modelId="{A5F0E527-E669-49DA-84EC-85BDB08F62A4}" type="pres">
      <dgm:prSet presAssocID="{891319B6-3640-49C6-89AE-72DFA0FC8591}" presName="simulatedConn" presStyleLbl="solidFgAcc1" presStyleIdx="1" presStyleCnt="6"/>
      <dgm:spPr>
        <a:xfrm rot="5400000">
          <a:off x="6097899" y="2356439"/>
          <a:ext cx="355394" cy="302619"/>
        </a:xfrm>
        <a:prstGeom prst="flowChartExtract">
          <a:avLst/>
        </a:prstGeom>
        <a:solidFill>
          <a:srgbClr val="FF9900"/>
        </a:solidFill>
        <a:ln w="12700" cap="flat" cmpd="sng" algn="ctr">
          <a:solidFill>
            <a:schemeClr val="tx1"/>
          </a:solidFill>
          <a:prstDash val="solid"/>
          <a:miter lim="800000"/>
        </a:ln>
        <a:effectLst/>
      </dgm:spPr>
      <dgm:t>
        <a:bodyPr/>
        <a:lstStyle/>
        <a:p>
          <a:endParaRPr lang="en-US"/>
        </a:p>
      </dgm:t>
    </dgm:pt>
    <dgm:pt modelId="{3DF4F42E-000C-41C8-9DF8-DBC7FB649CAF}" type="pres">
      <dgm:prSet presAssocID="{891319B6-3640-49C6-89AE-72DFA0FC8591}" presName="vSp2" presStyleCnt="0"/>
      <dgm:spPr/>
    </dgm:pt>
    <dgm:pt modelId="{8AFA98F6-C715-4A42-B16E-9369D979C381}" type="pres">
      <dgm:prSet presAssocID="{891319B6-3640-49C6-89AE-72DFA0FC8591}" presName="sibTrans" presStyleCnt="0"/>
      <dgm:spPr/>
    </dgm:pt>
    <dgm:pt modelId="{66E1545E-BB1B-4B4C-A112-60A13BC79D01}" type="pres">
      <dgm:prSet presAssocID="{5D983EBD-B603-472A-82C3-CF94180FF4A6}" presName="compositeNode" presStyleCnt="0">
        <dgm:presLayoutVars>
          <dgm:bulletEnabled val="1"/>
        </dgm:presLayoutVars>
      </dgm:prSet>
      <dgm:spPr/>
    </dgm:pt>
    <dgm:pt modelId="{8A39D3FA-571F-4F44-8F96-6FDBD0863E8A}" type="pres">
      <dgm:prSet presAssocID="{5D983EBD-B603-472A-82C3-CF94180FF4A6}" presName="bgRect" presStyleLbl="node1" presStyleIdx="2" presStyleCnt="7" custScaleX="113459" custScaleY="180197"/>
      <dgm:spPr/>
      <dgm:t>
        <a:bodyPr/>
        <a:lstStyle/>
        <a:p>
          <a:endParaRPr lang="en-US"/>
        </a:p>
      </dgm:t>
    </dgm:pt>
    <dgm:pt modelId="{88E8AD88-1A3B-453D-8F70-BE43CA8AC5FC}" type="pres">
      <dgm:prSet presAssocID="{5D983EBD-B603-472A-82C3-CF94180FF4A6}" presName="parentNode" presStyleLbl="node1" presStyleIdx="2" presStyleCnt="7">
        <dgm:presLayoutVars>
          <dgm:chMax val="0"/>
          <dgm:bulletEnabled val="1"/>
        </dgm:presLayoutVars>
      </dgm:prSet>
      <dgm:spPr/>
      <dgm:t>
        <a:bodyPr/>
        <a:lstStyle/>
        <a:p>
          <a:endParaRPr lang="en-US"/>
        </a:p>
      </dgm:t>
    </dgm:pt>
    <dgm:pt modelId="{344B5CDD-EA30-4709-BCBA-CBF4E70F43DE}" type="pres">
      <dgm:prSet presAssocID="{5D983EBD-B603-472A-82C3-CF94180FF4A6}" presName="childNode" presStyleLbl="node1" presStyleIdx="2" presStyleCnt="7">
        <dgm:presLayoutVars>
          <dgm:bulletEnabled val="1"/>
        </dgm:presLayoutVars>
      </dgm:prSet>
      <dgm:spPr/>
      <dgm:t>
        <a:bodyPr/>
        <a:lstStyle/>
        <a:p>
          <a:endParaRPr lang="en-US"/>
        </a:p>
      </dgm:t>
    </dgm:pt>
    <dgm:pt modelId="{66560CDA-25DE-4872-9941-B6742E3402E3}" type="pres">
      <dgm:prSet presAssocID="{49ECB83A-C6CA-4D89-8FC8-3A420AA90043}" presName="hSp" presStyleCnt="0"/>
      <dgm:spPr/>
    </dgm:pt>
    <dgm:pt modelId="{2C723CC3-9383-409B-B0AF-A378E46A0647}" type="pres">
      <dgm:prSet presAssocID="{49ECB83A-C6CA-4D89-8FC8-3A420AA90043}" presName="vProcSp" presStyleCnt="0"/>
      <dgm:spPr/>
    </dgm:pt>
    <dgm:pt modelId="{0413CCDF-663A-4441-A5D9-B4F952A3A2FD}" type="pres">
      <dgm:prSet presAssocID="{49ECB83A-C6CA-4D89-8FC8-3A420AA90043}" presName="vSp1" presStyleCnt="0"/>
      <dgm:spPr/>
    </dgm:pt>
    <dgm:pt modelId="{ABBEFA96-C325-4E0D-A044-ABC24B0185C9}" type="pres">
      <dgm:prSet presAssocID="{49ECB83A-C6CA-4D89-8FC8-3A420AA90043}" presName="simulatedConn" presStyleLbl="solidFgAcc1" presStyleIdx="2" presStyleCnt="6"/>
      <dgm:spPr>
        <a:solidFill>
          <a:schemeClr val="accent1"/>
        </a:solidFill>
      </dgm:spPr>
      <dgm:t>
        <a:bodyPr/>
        <a:lstStyle/>
        <a:p>
          <a:endParaRPr lang="en-US"/>
        </a:p>
      </dgm:t>
    </dgm:pt>
    <dgm:pt modelId="{6B00FADF-FD7C-439B-9920-0EC768448A5F}" type="pres">
      <dgm:prSet presAssocID="{49ECB83A-C6CA-4D89-8FC8-3A420AA90043}" presName="vSp2" presStyleCnt="0"/>
      <dgm:spPr/>
    </dgm:pt>
    <dgm:pt modelId="{F100C0B8-E2A8-43FE-859B-D5D4C99AD22C}" type="pres">
      <dgm:prSet presAssocID="{49ECB83A-C6CA-4D89-8FC8-3A420AA90043}" presName="sibTrans" presStyleCnt="0"/>
      <dgm:spPr/>
    </dgm:pt>
    <dgm:pt modelId="{1771295A-7954-45C7-8E21-AFCCF4772C25}" type="pres">
      <dgm:prSet presAssocID="{C7E71D36-8C00-48D9-A352-C6FE698A7D9A}" presName="compositeNode" presStyleCnt="0">
        <dgm:presLayoutVars>
          <dgm:bulletEnabled val="1"/>
        </dgm:presLayoutVars>
      </dgm:prSet>
      <dgm:spPr/>
    </dgm:pt>
    <dgm:pt modelId="{7D117C16-9071-40CF-8C36-95ED4B11076F}" type="pres">
      <dgm:prSet presAssocID="{C7E71D36-8C00-48D9-A352-C6FE698A7D9A}" presName="bgRect" presStyleLbl="node1" presStyleIdx="3" presStyleCnt="7" custScaleY="179452" custLinFactNeighborX="1720"/>
      <dgm:spPr>
        <a:prstGeom prst="roundRect">
          <a:avLst>
            <a:gd name="adj" fmla="val 5000"/>
          </a:avLst>
        </a:prstGeom>
      </dgm:spPr>
      <dgm:t>
        <a:bodyPr/>
        <a:lstStyle/>
        <a:p>
          <a:endParaRPr lang="en-US"/>
        </a:p>
      </dgm:t>
    </dgm:pt>
    <dgm:pt modelId="{1BEB2CA0-9371-48CD-809F-923C8F91A5E8}" type="pres">
      <dgm:prSet presAssocID="{C7E71D36-8C00-48D9-A352-C6FE698A7D9A}" presName="parentNode" presStyleLbl="node1" presStyleIdx="3" presStyleCnt="7">
        <dgm:presLayoutVars>
          <dgm:chMax val="0"/>
          <dgm:bulletEnabled val="1"/>
        </dgm:presLayoutVars>
      </dgm:prSet>
      <dgm:spPr/>
      <dgm:t>
        <a:bodyPr/>
        <a:lstStyle/>
        <a:p>
          <a:endParaRPr lang="en-US"/>
        </a:p>
      </dgm:t>
    </dgm:pt>
    <dgm:pt modelId="{7DBEAFCD-1445-4A59-AA0C-BF8DB8B27E1D}" type="pres">
      <dgm:prSet presAssocID="{C7E71D36-8C00-48D9-A352-C6FE698A7D9A}" presName="childNode" presStyleLbl="node1" presStyleIdx="3" presStyleCnt="7">
        <dgm:presLayoutVars>
          <dgm:bulletEnabled val="1"/>
        </dgm:presLayoutVars>
      </dgm:prSet>
      <dgm:spPr>
        <a:prstGeom prst="rect">
          <a:avLst/>
        </a:prstGeom>
      </dgm:spPr>
      <dgm:t>
        <a:bodyPr/>
        <a:lstStyle/>
        <a:p>
          <a:endParaRPr lang="en-US"/>
        </a:p>
      </dgm:t>
    </dgm:pt>
    <dgm:pt modelId="{D7D6E755-1A1C-46A7-AD0B-295D45E2D7EF}" type="pres">
      <dgm:prSet presAssocID="{E9A6C1BA-365A-4695-82CE-2261B18632C6}" presName="hSp" presStyleCnt="0"/>
      <dgm:spPr/>
    </dgm:pt>
    <dgm:pt modelId="{97E029EA-8F1D-4E23-BD12-0BD74409F243}" type="pres">
      <dgm:prSet presAssocID="{E9A6C1BA-365A-4695-82CE-2261B18632C6}" presName="vProcSp" presStyleCnt="0"/>
      <dgm:spPr/>
    </dgm:pt>
    <dgm:pt modelId="{506CB5F5-3385-4C8E-9317-99356178C5C9}" type="pres">
      <dgm:prSet presAssocID="{E9A6C1BA-365A-4695-82CE-2261B18632C6}" presName="vSp1" presStyleCnt="0"/>
      <dgm:spPr/>
    </dgm:pt>
    <dgm:pt modelId="{E8E2CD7C-7E4D-4B62-B697-2BB02B2FCFCC}" type="pres">
      <dgm:prSet presAssocID="{E9A6C1BA-365A-4695-82CE-2261B18632C6}" presName="simulatedConn" presStyleLbl="solidFgAcc1" presStyleIdx="3" presStyleCnt="6"/>
      <dgm:spPr>
        <a:xfrm rot="5400000">
          <a:off x="8185976" y="2356439"/>
          <a:ext cx="355394" cy="302619"/>
        </a:xfrm>
        <a:prstGeom prst="flowChartExtract">
          <a:avLst/>
        </a:prstGeom>
        <a:solidFill>
          <a:schemeClr val="tx1"/>
        </a:solidFill>
        <a:ln w="12700" cap="flat" cmpd="sng" algn="ctr">
          <a:solidFill>
            <a:srgbClr val="FFC000"/>
          </a:solidFill>
          <a:prstDash val="solid"/>
          <a:miter lim="800000"/>
        </a:ln>
        <a:effectLst/>
      </dgm:spPr>
      <dgm:t>
        <a:bodyPr/>
        <a:lstStyle/>
        <a:p>
          <a:endParaRPr lang="en-US"/>
        </a:p>
      </dgm:t>
    </dgm:pt>
    <dgm:pt modelId="{3623185D-1F8B-46CC-8983-25D34AEB49F4}" type="pres">
      <dgm:prSet presAssocID="{E9A6C1BA-365A-4695-82CE-2261B18632C6}" presName="vSp2" presStyleCnt="0"/>
      <dgm:spPr/>
    </dgm:pt>
    <dgm:pt modelId="{E239D28F-7A7D-4D8E-B0F4-479E149AE7B4}" type="pres">
      <dgm:prSet presAssocID="{E9A6C1BA-365A-4695-82CE-2261B18632C6}" presName="sibTrans" presStyleCnt="0"/>
      <dgm:spPr/>
    </dgm:pt>
    <dgm:pt modelId="{428B60CB-B318-4A3B-BD7C-AFC1787E94E2}" type="pres">
      <dgm:prSet presAssocID="{CCDB761E-04E1-47AE-B98D-04B37FB92D8E}" presName="compositeNode" presStyleCnt="0">
        <dgm:presLayoutVars>
          <dgm:bulletEnabled val="1"/>
        </dgm:presLayoutVars>
      </dgm:prSet>
      <dgm:spPr/>
    </dgm:pt>
    <dgm:pt modelId="{AF0FCADA-4F83-4C74-87AD-EE65E4A8765F}" type="pres">
      <dgm:prSet presAssocID="{CCDB761E-04E1-47AE-B98D-04B37FB92D8E}" presName="bgRect" presStyleLbl="node1" presStyleIdx="4" presStyleCnt="7" custScaleX="90883" custScaleY="179452" custLinFactNeighborX="1720"/>
      <dgm:spPr>
        <a:prstGeom prst="roundRect">
          <a:avLst>
            <a:gd name="adj" fmla="val 5000"/>
          </a:avLst>
        </a:prstGeom>
      </dgm:spPr>
      <dgm:t>
        <a:bodyPr/>
        <a:lstStyle/>
        <a:p>
          <a:endParaRPr lang="en-US"/>
        </a:p>
      </dgm:t>
    </dgm:pt>
    <dgm:pt modelId="{B1C90878-DF12-4D9C-8707-F838324D849C}" type="pres">
      <dgm:prSet presAssocID="{CCDB761E-04E1-47AE-B98D-04B37FB92D8E}" presName="parentNode" presStyleLbl="node1" presStyleIdx="4" presStyleCnt="7">
        <dgm:presLayoutVars>
          <dgm:chMax val="0"/>
          <dgm:bulletEnabled val="1"/>
        </dgm:presLayoutVars>
      </dgm:prSet>
      <dgm:spPr/>
      <dgm:t>
        <a:bodyPr/>
        <a:lstStyle/>
        <a:p>
          <a:endParaRPr lang="en-US"/>
        </a:p>
      </dgm:t>
    </dgm:pt>
    <dgm:pt modelId="{BE5D25A3-739F-488C-B632-DE0580B85A86}" type="pres">
      <dgm:prSet presAssocID="{CCDB761E-04E1-47AE-B98D-04B37FB92D8E}" presName="childNode" presStyleLbl="node1" presStyleIdx="4" presStyleCnt="7">
        <dgm:presLayoutVars>
          <dgm:bulletEnabled val="1"/>
        </dgm:presLayoutVars>
      </dgm:prSet>
      <dgm:spPr>
        <a:prstGeom prst="rect">
          <a:avLst/>
        </a:prstGeom>
      </dgm:spPr>
      <dgm:t>
        <a:bodyPr/>
        <a:lstStyle/>
        <a:p>
          <a:endParaRPr lang="en-US"/>
        </a:p>
      </dgm:t>
    </dgm:pt>
    <dgm:pt modelId="{2AD866ED-454B-4286-8FB1-1774D10FAED9}" type="pres">
      <dgm:prSet presAssocID="{AA36B170-2E91-4633-BC1F-E1D8CAF04F04}" presName="hSp" presStyleCnt="0"/>
      <dgm:spPr/>
    </dgm:pt>
    <dgm:pt modelId="{5A0CCE34-7A45-45E5-9B9C-E99ECC3CFCEB}" type="pres">
      <dgm:prSet presAssocID="{AA36B170-2E91-4633-BC1F-E1D8CAF04F04}" presName="vProcSp" presStyleCnt="0"/>
      <dgm:spPr/>
    </dgm:pt>
    <dgm:pt modelId="{A9B5B999-88BC-4564-8925-FE21F2E19AD9}" type="pres">
      <dgm:prSet presAssocID="{AA36B170-2E91-4633-BC1F-E1D8CAF04F04}" presName="vSp1" presStyleCnt="0"/>
      <dgm:spPr/>
    </dgm:pt>
    <dgm:pt modelId="{50232989-C6F4-4E7A-B962-DFD929347658}" type="pres">
      <dgm:prSet presAssocID="{AA36B170-2E91-4633-BC1F-E1D8CAF04F04}" presName="simulatedConn" presStyleLbl="solidFgAcc1" presStyleIdx="4" presStyleCnt="6"/>
      <dgm:spPr>
        <a:xfrm rot="5400000">
          <a:off x="10274053" y="2356439"/>
          <a:ext cx="355394" cy="302619"/>
        </a:xfrm>
        <a:prstGeom prst="flowChartExtract">
          <a:avLst/>
        </a:prstGeom>
        <a:solidFill>
          <a:schemeClr val="tx1"/>
        </a:solidFill>
        <a:ln w="12700" cap="flat" cmpd="sng" algn="ctr">
          <a:solidFill>
            <a:srgbClr val="FFC000"/>
          </a:solidFill>
          <a:prstDash val="solid"/>
          <a:miter lim="800000"/>
        </a:ln>
        <a:effectLst/>
      </dgm:spPr>
      <dgm:t>
        <a:bodyPr/>
        <a:lstStyle/>
        <a:p>
          <a:endParaRPr lang="en-US"/>
        </a:p>
      </dgm:t>
    </dgm:pt>
    <dgm:pt modelId="{82D2E747-B170-47EB-AEAD-A66683BBACFF}" type="pres">
      <dgm:prSet presAssocID="{AA36B170-2E91-4633-BC1F-E1D8CAF04F04}" presName="vSp2" presStyleCnt="0"/>
      <dgm:spPr/>
    </dgm:pt>
    <dgm:pt modelId="{D5497436-12A4-468F-88CD-F390C792361D}" type="pres">
      <dgm:prSet presAssocID="{AA36B170-2E91-4633-BC1F-E1D8CAF04F04}" presName="sibTrans" presStyleCnt="0"/>
      <dgm:spPr/>
    </dgm:pt>
    <dgm:pt modelId="{57A0F18E-D55C-4370-9E31-D0503E640466}" type="pres">
      <dgm:prSet presAssocID="{9FAC6549-AB10-44BE-B495-C4273BBBAEE6}" presName="compositeNode" presStyleCnt="0">
        <dgm:presLayoutVars>
          <dgm:bulletEnabled val="1"/>
        </dgm:presLayoutVars>
      </dgm:prSet>
      <dgm:spPr/>
    </dgm:pt>
    <dgm:pt modelId="{0459CA4B-0FB7-42AB-8469-92CE969D47E0}" type="pres">
      <dgm:prSet presAssocID="{9FAC6549-AB10-44BE-B495-C4273BBBAEE6}" presName="bgRect" presStyleLbl="node1" presStyleIdx="5" presStyleCnt="7" custScaleX="82041" custScaleY="179452" custLinFactNeighborX="666" custLinFactNeighborY="439"/>
      <dgm:spPr>
        <a:prstGeom prst="roundRect">
          <a:avLst>
            <a:gd name="adj" fmla="val 5000"/>
          </a:avLst>
        </a:prstGeom>
      </dgm:spPr>
      <dgm:t>
        <a:bodyPr/>
        <a:lstStyle/>
        <a:p>
          <a:endParaRPr lang="en-US"/>
        </a:p>
      </dgm:t>
    </dgm:pt>
    <dgm:pt modelId="{C1590E85-385D-4EE2-9BD9-C04A9736B365}" type="pres">
      <dgm:prSet presAssocID="{9FAC6549-AB10-44BE-B495-C4273BBBAEE6}" presName="parentNode" presStyleLbl="node1" presStyleIdx="5" presStyleCnt="7">
        <dgm:presLayoutVars>
          <dgm:chMax val="0"/>
          <dgm:bulletEnabled val="1"/>
        </dgm:presLayoutVars>
      </dgm:prSet>
      <dgm:spPr/>
      <dgm:t>
        <a:bodyPr/>
        <a:lstStyle/>
        <a:p>
          <a:endParaRPr lang="en-US"/>
        </a:p>
      </dgm:t>
    </dgm:pt>
    <dgm:pt modelId="{40D5F7A3-324D-4595-802E-A7F62C405837}" type="pres">
      <dgm:prSet presAssocID="{9FAC6549-AB10-44BE-B495-C4273BBBAEE6}" presName="childNode" presStyleLbl="node1" presStyleIdx="5" presStyleCnt="7">
        <dgm:presLayoutVars>
          <dgm:bulletEnabled val="1"/>
        </dgm:presLayoutVars>
      </dgm:prSet>
      <dgm:spPr>
        <a:prstGeom prst="rect">
          <a:avLst/>
        </a:prstGeom>
      </dgm:spPr>
      <dgm:t>
        <a:bodyPr/>
        <a:lstStyle/>
        <a:p>
          <a:endParaRPr lang="en-US"/>
        </a:p>
      </dgm:t>
    </dgm:pt>
    <dgm:pt modelId="{C53440B5-94A8-4D59-83EF-D465D3FA87C3}" type="pres">
      <dgm:prSet presAssocID="{F796B012-9EC3-4429-B896-7136854DFD85}" presName="hSp" presStyleCnt="0"/>
      <dgm:spPr/>
    </dgm:pt>
    <dgm:pt modelId="{682057DB-CCF6-43D2-885D-EDAE8E2B5BF2}" type="pres">
      <dgm:prSet presAssocID="{F796B012-9EC3-4429-B896-7136854DFD85}" presName="vProcSp" presStyleCnt="0"/>
      <dgm:spPr/>
    </dgm:pt>
    <dgm:pt modelId="{706F010C-5548-4105-BA80-51FF47F7D351}" type="pres">
      <dgm:prSet presAssocID="{F796B012-9EC3-4429-B896-7136854DFD85}" presName="vSp1" presStyleCnt="0"/>
      <dgm:spPr/>
    </dgm:pt>
    <dgm:pt modelId="{B49A5609-9F71-4BA6-A5E8-BCB549D46B77}" type="pres">
      <dgm:prSet presAssocID="{F796B012-9EC3-4429-B896-7136854DFD85}" presName="simulatedConn" presStyleLbl="solidFgAcc1" presStyleIdx="5" presStyleCnt="6"/>
      <dgm:spPr>
        <a:xfrm rot="5400000">
          <a:off x="12362130" y="2356439"/>
          <a:ext cx="355394" cy="302619"/>
        </a:xfrm>
        <a:prstGeom prst="flowChartExtract">
          <a:avLst/>
        </a:prstGeom>
        <a:solidFill>
          <a:schemeClr val="tx1"/>
        </a:solidFill>
        <a:ln w="12700" cap="flat" cmpd="sng" algn="ctr">
          <a:solidFill>
            <a:srgbClr val="FFC000"/>
          </a:solidFill>
          <a:prstDash val="solid"/>
          <a:miter lim="800000"/>
        </a:ln>
        <a:effectLst/>
      </dgm:spPr>
      <dgm:t>
        <a:bodyPr/>
        <a:lstStyle/>
        <a:p>
          <a:endParaRPr lang="en-US"/>
        </a:p>
      </dgm:t>
    </dgm:pt>
    <dgm:pt modelId="{CD00D606-BC0B-4A07-B97E-364641A7C82A}" type="pres">
      <dgm:prSet presAssocID="{F796B012-9EC3-4429-B896-7136854DFD85}" presName="vSp2" presStyleCnt="0"/>
      <dgm:spPr/>
    </dgm:pt>
    <dgm:pt modelId="{DC40D9AB-A09B-4054-8BD1-DE97A068E83C}" type="pres">
      <dgm:prSet presAssocID="{F796B012-9EC3-4429-B896-7136854DFD85}" presName="sibTrans" presStyleCnt="0"/>
      <dgm:spPr/>
    </dgm:pt>
    <dgm:pt modelId="{FD3C9A94-13F4-4085-8CB1-3E2928F44378}" type="pres">
      <dgm:prSet presAssocID="{CE059BAE-36BC-4450-B3C6-A7D78C4FDF12}" presName="compositeNode" presStyleCnt="0">
        <dgm:presLayoutVars>
          <dgm:bulletEnabled val="1"/>
        </dgm:presLayoutVars>
      </dgm:prSet>
      <dgm:spPr/>
    </dgm:pt>
    <dgm:pt modelId="{AC67CA9B-F60F-4E24-A7C6-257723140982}" type="pres">
      <dgm:prSet presAssocID="{CE059BAE-36BC-4450-B3C6-A7D78C4FDF12}" presName="bgRect" presStyleLbl="node1" presStyleIdx="6" presStyleCnt="7" custScaleY="179452" custLinFactNeighborX="-1720"/>
      <dgm:spPr>
        <a:prstGeom prst="roundRect">
          <a:avLst>
            <a:gd name="adj" fmla="val 5000"/>
          </a:avLst>
        </a:prstGeom>
      </dgm:spPr>
      <dgm:t>
        <a:bodyPr/>
        <a:lstStyle/>
        <a:p>
          <a:endParaRPr lang="en-US"/>
        </a:p>
      </dgm:t>
    </dgm:pt>
    <dgm:pt modelId="{47539056-6A93-4905-982E-5657EF6B03B8}" type="pres">
      <dgm:prSet presAssocID="{CE059BAE-36BC-4450-B3C6-A7D78C4FDF12}" presName="parentNode" presStyleLbl="node1" presStyleIdx="6" presStyleCnt="7">
        <dgm:presLayoutVars>
          <dgm:chMax val="0"/>
          <dgm:bulletEnabled val="1"/>
        </dgm:presLayoutVars>
      </dgm:prSet>
      <dgm:spPr/>
      <dgm:t>
        <a:bodyPr/>
        <a:lstStyle/>
        <a:p>
          <a:endParaRPr lang="en-US"/>
        </a:p>
      </dgm:t>
    </dgm:pt>
    <dgm:pt modelId="{46537011-2FA0-4F12-BF00-A050414AA8D8}" type="pres">
      <dgm:prSet presAssocID="{CE059BAE-36BC-4450-B3C6-A7D78C4FDF12}" presName="childNode" presStyleLbl="node1" presStyleIdx="6" presStyleCnt="7">
        <dgm:presLayoutVars>
          <dgm:bulletEnabled val="1"/>
        </dgm:presLayoutVars>
      </dgm:prSet>
      <dgm:spPr>
        <a:prstGeom prst="rect">
          <a:avLst/>
        </a:prstGeom>
      </dgm:spPr>
      <dgm:t>
        <a:bodyPr/>
        <a:lstStyle/>
        <a:p>
          <a:endParaRPr lang="en-US"/>
        </a:p>
      </dgm:t>
    </dgm:pt>
  </dgm:ptLst>
  <dgm:cxnLst>
    <dgm:cxn modelId="{21E7AA80-7E41-4E1F-9D62-21FD14E3049D}" srcId="{CCDB761E-04E1-47AE-B98D-04B37FB92D8E}" destId="{3CC538CC-ACFC-433E-8B62-D78E02F87607}" srcOrd="1" destOrd="0" parTransId="{D7C5A070-6B70-43AE-9EEA-EE172C7F0DB8}" sibTransId="{513DD373-E25B-4485-A3C9-0398524069BA}"/>
    <dgm:cxn modelId="{994A76B6-17F0-4857-84F5-04CD961DDCA4}" type="presOf" srcId="{700DDD02-82DC-4635-83B0-D29A812E0549}" destId="{78BD2E17-0A28-48C5-AD9E-088721A24733}" srcOrd="0" destOrd="0" presId="urn:microsoft.com/office/officeart/2005/8/layout/hProcess7"/>
    <dgm:cxn modelId="{A1F025BD-0213-48D0-B4F0-BCC1CCAE1DBD}" type="presOf" srcId="{DFA2DA2B-41E5-4735-823B-AC62476F81B7}" destId="{344B5CDD-EA30-4709-BCBA-CBF4E70F43DE}" srcOrd="0" destOrd="0" presId="urn:microsoft.com/office/officeart/2005/8/layout/hProcess7"/>
    <dgm:cxn modelId="{C0692040-4E5B-47B3-AFFE-DE9751C8DCC7}" type="presOf" srcId="{7851F3D3-E201-4C4A-BD0F-C0204898B9A4}" destId="{EFCD8E74-88ED-4FDD-BC51-012FEC10DAB4}" srcOrd="1" destOrd="0" presId="urn:microsoft.com/office/officeart/2005/8/layout/hProcess7"/>
    <dgm:cxn modelId="{42DEF2A9-BC61-483A-94BB-5318E006D808}" type="presOf" srcId="{C7E71D36-8C00-48D9-A352-C6FE698A7D9A}" destId="{7D117C16-9071-40CF-8C36-95ED4B11076F}" srcOrd="0" destOrd="0" presId="urn:microsoft.com/office/officeart/2005/8/layout/hProcess7"/>
    <dgm:cxn modelId="{B39AAFDD-3546-47A4-AAD8-8EF2782C9002}" srcId="{CCDB761E-04E1-47AE-B98D-04B37FB92D8E}" destId="{0EC657D5-E840-4457-990E-78DE98B6D3F1}" srcOrd="0" destOrd="0" parTransId="{9C6F5330-6E1C-4ECF-BEA0-F05B8B8300DB}" sibTransId="{1ADBAA47-9093-47DC-B677-F359EEE3D2E7}"/>
    <dgm:cxn modelId="{A716DE25-3262-4DA0-A13C-FCEBC7E1627D}" type="presOf" srcId="{B1DBC04D-BA14-41EC-9AFA-8D74186BD577}" destId="{344B5CDD-EA30-4709-BCBA-CBF4E70F43DE}" srcOrd="0" destOrd="1" presId="urn:microsoft.com/office/officeart/2005/8/layout/hProcess7"/>
    <dgm:cxn modelId="{658EBB78-802B-4050-A921-7E9D6FD2DC2D}" srcId="{7C499772-FA29-4250-B058-8F1C6F6233E8}" destId="{8C676454-A690-4021-8BB7-EC5ED8B1E27F}" srcOrd="1" destOrd="0" parTransId="{092D72E6-8E0C-42C2-B5E2-703B7A406BB9}" sibTransId="{891319B6-3640-49C6-89AE-72DFA0FC8591}"/>
    <dgm:cxn modelId="{0F517038-76DF-4EDD-91DF-7C6CE3178EBE}" srcId="{7C499772-FA29-4250-B058-8F1C6F6233E8}" destId="{9FAC6549-AB10-44BE-B495-C4273BBBAEE6}" srcOrd="5" destOrd="0" parTransId="{384B9588-96D1-49A9-B9DA-8153B00F84B0}" sibTransId="{F796B012-9EC3-4429-B896-7136854DFD85}"/>
    <dgm:cxn modelId="{A8DF40A5-D0C0-483C-976D-D6AD3FEB40F0}" srcId="{7C499772-FA29-4250-B058-8F1C6F6233E8}" destId="{CCDB761E-04E1-47AE-B98D-04B37FB92D8E}" srcOrd="4" destOrd="0" parTransId="{EEBB9F26-6BED-4833-8980-D126ACAB5A1E}" sibTransId="{AA36B170-2E91-4633-BC1F-E1D8CAF04F04}"/>
    <dgm:cxn modelId="{CD3387F2-67F0-4BC7-8817-F11883ACE6AB}" type="presOf" srcId="{9FAC6549-AB10-44BE-B495-C4273BBBAEE6}" destId="{0459CA4B-0FB7-42AB-8469-92CE969D47E0}" srcOrd="0" destOrd="0" presId="urn:microsoft.com/office/officeart/2005/8/layout/hProcess7"/>
    <dgm:cxn modelId="{F87CD4CB-5147-4C9E-BFA6-33704D9D2999}" type="presOf" srcId="{B39C728B-B21F-4A4A-AAA0-5E927E32272B}" destId="{097E7590-B16C-42B3-A27B-9260CADBA327}" srcOrd="0" destOrd="0" presId="urn:microsoft.com/office/officeart/2005/8/layout/hProcess7"/>
    <dgm:cxn modelId="{91AD5074-1E9B-4E42-A669-E58FB1CCC0C0}" type="presOf" srcId="{0EC657D5-E840-4457-990E-78DE98B6D3F1}" destId="{BE5D25A3-739F-488C-B632-DE0580B85A86}" srcOrd="0" destOrd="0" presId="urn:microsoft.com/office/officeart/2005/8/layout/hProcess7"/>
    <dgm:cxn modelId="{89BE0DC1-97CB-4E44-AE5D-4773DED4117C}" type="presOf" srcId="{33C26386-4227-427E-8790-6CBE1450E2BE}" destId="{7DBEAFCD-1445-4A59-AA0C-BF8DB8B27E1D}" srcOrd="0" destOrd="0" presId="urn:microsoft.com/office/officeart/2005/8/layout/hProcess7"/>
    <dgm:cxn modelId="{0B644869-79B1-40C9-BD11-529EFC88D541}" type="presOf" srcId="{CCDB761E-04E1-47AE-B98D-04B37FB92D8E}" destId="{AF0FCADA-4F83-4C74-87AD-EE65E4A8765F}" srcOrd="0" destOrd="0" presId="urn:microsoft.com/office/officeart/2005/8/layout/hProcess7"/>
    <dgm:cxn modelId="{E25BBA52-6116-483A-8D82-872F84878901}" srcId="{CE059BAE-36BC-4450-B3C6-A7D78C4FDF12}" destId="{8BC66D37-B346-4C82-90AC-9DD3007015DE}" srcOrd="0" destOrd="0" parTransId="{8CEF9D8B-9190-42C7-9A3D-69B5DAB12B5B}" sibTransId="{06614DCD-29E3-472D-ABF8-3085714EB00B}"/>
    <dgm:cxn modelId="{0B298768-F4AB-45B5-9D68-2CFC11279CE4}" srcId="{7C499772-FA29-4250-B058-8F1C6F6233E8}" destId="{5D983EBD-B603-472A-82C3-CF94180FF4A6}" srcOrd="2" destOrd="0" parTransId="{33CED79E-7AF4-450F-BB4D-0F726C64CCC2}" sibTransId="{49ECB83A-C6CA-4D89-8FC8-3A420AA90043}"/>
    <dgm:cxn modelId="{B1398C18-BE2D-4F6F-938A-AC21BFE099C6}" type="presOf" srcId="{CE059BAE-36BC-4450-B3C6-A7D78C4FDF12}" destId="{AC67CA9B-F60F-4E24-A7C6-257723140982}" srcOrd="0" destOrd="0" presId="urn:microsoft.com/office/officeart/2005/8/layout/hProcess7"/>
    <dgm:cxn modelId="{843D8F5E-670A-48C5-9A4C-C5BF0E3880E1}" type="presOf" srcId="{817C5577-43E3-482F-B607-48BF0897B9A6}" destId="{40D5F7A3-324D-4595-802E-A7F62C405837}" srcOrd="0" destOrd="0" presId="urn:microsoft.com/office/officeart/2005/8/layout/hProcess7"/>
    <dgm:cxn modelId="{8A5D2D99-CCA2-487F-A95B-1DFEA50BD7D1}" srcId="{8C676454-A690-4021-8BB7-EC5ED8B1E27F}" destId="{700DDD02-82DC-4635-83B0-D29A812E0549}" srcOrd="0" destOrd="0" parTransId="{F5FA3E0D-B99C-40C7-8DB8-26C6C6D8F7D5}" sibTransId="{A25105D1-5476-4ED0-B5DD-F89606584918}"/>
    <dgm:cxn modelId="{6D0D5396-6F60-4493-88F0-2745DB568020}" srcId="{5D983EBD-B603-472A-82C3-CF94180FF4A6}" destId="{061C1593-E9BF-4274-B09E-8EC16AC4A156}" srcOrd="2" destOrd="0" parTransId="{90D5B996-4C43-44BA-A5BD-866508761853}" sibTransId="{BE44D3E9-5D1C-421F-BD03-F994C60664FC}"/>
    <dgm:cxn modelId="{8F6D55A1-535D-42F8-B3E8-B1CF92C61D46}" type="presOf" srcId="{7851F3D3-E201-4C4A-BD0F-C0204898B9A4}" destId="{5390F804-FF85-4E1E-89EA-43B9C5A1F867}" srcOrd="0" destOrd="0" presId="urn:microsoft.com/office/officeart/2005/8/layout/hProcess7"/>
    <dgm:cxn modelId="{727CED4E-D272-4F8E-8C78-DDB4C2F458AE}" srcId="{7C499772-FA29-4250-B058-8F1C6F6233E8}" destId="{7851F3D3-E201-4C4A-BD0F-C0204898B9A4}" srcOrd="0" destOrd="0" parTransId="{CBAD6108-001E-4DD2-B262-3485160A2319}" sibTransId="{40DD3E2C-A4C9-4FE1-BF63-1274AB049FF8}"/>
    <dgm:cxn modelId="{CC8B2B0A-A4A2-400B-9D60-1B9D18A41856}" srcId="{C7E71D36-8C00-48D9-A352-C6FE698A7D9A}" destId="{33C26386-4227-427E-8790-6CBE1450E2BE}" srcOrd="0" destOrd="0" parTransId="{AB908DEF-88CF-4ECC-B57C-41E2937DA48C}" sibTransId="{12C8868B-A651-4BAC-AC3F-6BB09BF7A1F1}"/>
    <dgm:cxn modelId="{1B199213-E128-4F1F-B889-FE608CA5872E}" type="presOf" srcId="{9FAC6549-AB10-44BE-B495-C4273BBBAEE6}" destId="{C1590E85-385D-4EE2-9BD9-C04A9736B365}" srcOrd="1" destOrd="0" presId="urn:microsoft.com/office/officeart/2005/8/layout/hProcess7"/>
    <dgm:cxn modelId="{B83F3596-B927-43B8-BDB2-9EA227FF0867}" type="presOf" srcId="{061C1593-E9BF-4274-B09E-8EC16AC4A156}" destId="{344B5CDD-EA30-4709-BCBA-CBF4E70F43DE}" srcOrd="0" destOrd="2" presId="urn:microsoft.com/office/officeart/2005/8/layout/hProcess7"/>
    <dgm:cxn modelId="{BB360374-09C8-43C7-B6A9-7B608CACB417}" type="presOf" srcId="{9587EAC1-FF08-42F1-AB0C-A2604BA6A68A}" destId="{40D5F7A3-324D-4595-802E-A7F62C405837}" srcOrd="0" destOrd="1" presId="urn:microsoft.com/office/officeart/2005/8/layout/hProcess7"/>
    <dgm:cxn modelId="{5044F89C-28DF-4EBA-ACBB-162DB5EB152F}" type="presOf" srcId="{3CC538CC-ACFC-433E-8B62-D78E02F87607}" destId="{BE5D25A3-739F-488C-B632-DE0580B85A86}" srcOrd="0" destOrd="1" presId="urn:microsoft.com/office/officeart/2005/8/layout/hProcess7"/>
    <dgm:cxn modelId="{F8DD4873-1F02-4F70-B32F-1FDA4E42956A}" type="presOf" srcId="{134E07DC-1D6B-4A19-9B03-34F0B4834137}" destId="{40D5F7A3-324D-4595-802E-A7F62C405837}" srcOrd="0" destOrd="3" presId="urn:microsoft.com/office/officeart/2005/8/layout/hProcess7"/>
    <dgm:cxn modelId="{0D84F2F2-E69B-40A1-BFE5-3E55346DD2FD}" srcId="{5D983EBD-B603-472A-82C3-CF94180FF4A6}" destId="{59EFADE4-1718-4CD1-9536-54427D747E71}" srcOrd="3" destOrd="0" parTransId="{696795AF-E26F-4A38-8D1E-875943EEBC03}" sibTransId="{0C86288A-65BF-494A-8958-410002296F4A}"/>
    <dgm:cxn modelId="{1C515ECA-9976-49D3-9276-40EE3AD69E90}" srcId="{9FAC6549-AB10-44BE-B495-C4273BBBAEE6}" destId="{817C5577-43E3-482F-B607-48BF0897B9A6}" srcOrd="0" destOrd="0" parTransId="{C5123725-E601-41F5-8ECB-3E3897C1D694}" sibTransId="{B867C949-D2F5-4370-A42F-29625AEE0F6D}"/>
    <dgm:cxn modelId="{2840A71A-09BA-44D6-B695-84D01D05BAC4}" srcId="{5D983EBD-B603-472A-82C3-CF94180FF4A6}" destId="{B1DBC04D-BA14-41EC-9AFA-8D74186BD577}" srcOrd="1" destOrd="0" parTransId="{4F09EC52-2D6F-4252-95BD-04BAA2CAF349}" sibTransId="{57C80E05-EB8B-45E8-BDA6-ED28AA8FBC15}"/>
    <dgm:cxn modelId="{2D0405FB-5B08-4CD6-8AC7-933DE34277CE}" srcId="{7C499772-FA29-4250-B058-8F1C6F6233E8}" destId="{C7E71D36-8C00-48D9-A352-C6FE698A7D9A}" srcOrd="3" destOrd="0" parTransId="{6F7D46AC-358A-461A-871A-FB1959552AA0}" sibTransId="{E9A6C1BA-365A-4695-82CE-2261B18632C6}"/>
    <dgm:cxn modelId="{D55021EA-006B-4197-9FDB-17C960451AD5}" type="presOf" srcId="{7C499772-FA29-4250-B058-8F1C6F6233E8}" destId="{945F0300-20CE-48D3-AB7E-F48458036502}" srcOrd="0" destOrd="0" presId="urn:microsoft.com/office/officeart/2005/8/layout/hProcess7"/>
    <dgm:cxn modelId="{8B074D7F-1FBE-41CE-B4A4-780C1A1A7AE4}" type="presOf" srcId="{8C676454-A690-4021-8BB7-EC5ED8B1E27F}" destId="{CD2F3053-B2C0-4B09-9EA2-306357F0E2E7}" srcOrd="1" destOrd="0" presId="urn:microsoft.com/office/officeart/2005/8/layout/hProcess7"/>
    <dgm:cxn modelId="{1BABB76E-2274-4FF8-83DB-B3673D5636E0}" srcId="{7C499772-FA29-4250-B058-8F1C6F6233E8}" destId="{CE059BAE-36BC-4450-B3C6-A7D78C4FDF12}" srcOrd="6" destOrd="0" parTransId="{A69D064D-AA66-489E-BA05-6EC6B820E76A}" sibTransId="{21FE90F8-0A4F-45C6-99B5-1E067FA97551}"/>
    <dgm:cxn modelId="{15129EE4-4EBC-4C87-9197-454DDA07B104}" type="presOf" srcId="{C7E71D36-8C00-48D9-A352-C6FE698A7D9A}" destId="{1BEB2CA0-9371-48CD-809F-923C8F91A5E8}" srcOrd="1" destOrd="0" presId="urn:microsoft.com/office/officeart/2005/8/layout/hProcess7"/>
    <dgm:cxn modelId="{82212B6D-0071-42D9-8E81-8F8BE5A3327B}" srcId="{9FAC6549-AB10-44BE-B495-C4273BBBAEE6}" destId="{EDC52470-C31A-4EDC-943B-2699ED173EDF}" srcOrd="2" destOrd="0" parTransId="{81889012-AF2F-43F2-9625-51129BC9BECB}" sibTransId="{34796E09-B51C-4C0B-9C8B-3DB4797A1F21}"/>
    <dgm:cxn modelId="{3C90D79A-EC0D-4C84-94B0-6ED3385281D9}" type="presOf" srcId="{8C676454-A690-4021-8BB7-EC5ED8B1E27F}" destId="{60BE9846-3508-4D0D-A068-D0038856A4CB}" srcOrd="0" destOrd="0" presId="urn:microsoft.com/office/officeart/2005/8/layout/hProcess7"/>
    <dgm:cxn modelId="{72490166-D1D3-4712-A6EC-0C6FFB90A3BA}" type="presOf" srcId="{59EFADE4-1718-4CD1-9536-54427D747E71}" destId="{344B5CDD-EA30-4709-BCBA-CBF4E70F43DE}" srcOrd="0" destOrd="3" presId="urn:microsoft.com/office/officeart/2005/8/layout/hProcess7"/>
    <dgm:cxn modelId="{47CA0047-94A9-4836-A348-C58AFD72249E}" srcId="{9FAC6549-AB10-44BE-B495-C4273BBBAEE6}" destId="{134E07DC-1D6B-4A19-9B03-34F0B4834137}" srcOrd="3" destOrd="0" parTransId="{8B28D7E9-893E-46BC-BDBA-EBCC75FCC778}" sibTransId="{C85C5559-5333-4EDE-912E-6D160D0FE4FB}"/>
    <dgm:cxn modelId="{D77DB1B3-F9BF-428D-894B-94EB696628D4}" type="presOf" srcId="{5D983EBD-B603-472A-82C3-CF94180FF4A6}" destId="{8A39D3FA-571F-4F44-8F96-6FDBD0863E8A}" srcOrd="0" destOrd="0" presId="urn:microsoft.com/office/officeart/2005/8/layout/hProcess7"/>
    <dgm:cxn modelId="{A3676F69-FE03-44F7-A8D0-7010119D9840}" type="presOf" srcId="{5D983EBD-B603-472A-82C3-CF94180FF4A6}" destId="{88E8AD88-1A3B-453D-8F70-BE43CA8AC5FC}" srcOrd="1" destOrd="0" presId="urn:microsoft.com/office/officeart/2005/8/layout/hProcess7"/>
    <dgm:cxn modelId="{45B8DBBD-E9E9-4330-9EDB-CE8866F2779A}" type="presOf" srcId="{EDC52470-C31A-4EDC-943B-2699ED173EDF}" destId="{40D5F7A3-324D-4595-802E-A7F62C405837}" srcOrd="0" destOrd="2" presId="urn:microsoft.com/office/officeart/2005/8/layout/hProcess7"/>
    <dgm:cxn modelId="{257E79FD-4FE3-43E5-866A-B42A475C5082}" srcId="{5D983EBD-B603-472A-82C3-CF94180FF4A6}" destId="{DFA2DA2B-41E5-4735-823B-AC62476F81B7}" srcOrd="0" destOrd="0" parTransId="{0F0108A5-61FC-4465-B59F-A3601F00A104}" sibTransId="{641C5CB7-348D-4576-89AD-C8D502472459}"/>
    <dgm:cxn modelId="{67FB8F8D-0DA7-454F-A955-98E208F53CB3}" type="presOf" srcId="{CCDB761E-04E1-47AE-B98D-04B37FB92D8E}" destId="{B1C90878-DF12-4D9C-8707-F838324D849C}" srcOrd="1" destOrd="0" presId="urn:microsoft.com/office/officeart/2005/8/layout/hProcess7"/>
    <dgm:cxn modelId="{30CA5703-3A35-4A02-87F1-F67E2B68764C}" srcId="{9FAC6549-AB10-44BE-B495-C4273BBBAEE6}" destId="{9587EAC1-FF08-42F1-AB0C-A2604BA6A68A}" srcOrd="1" destOrd="0" parTransId="{84E75E95-0455-480C-800E-ECE159B46DEE}" sibTransId="{06D47268-5C30-4AC6-9313-650236B0D9A1}"/>
    <dgm:cxn modelId="{66B09DF1-3BE6-4D72-AA1F-312A3E8E0D06}" type="presOf" srcId="{CE059BAE-36BC-4450-B3C6-A7D78C4FDF12}" destId="{47539056-6A93-4905-982E-5657EF6B03B8}" srcOrd="1" destOrd="0" presId="urn:microsoft.com/office/officeart/2005/8/layout/hProcess7"/>
    <dgm:cxn modelId="{F26DCC12-D470-4714-8110-A02A9689ACCE}" srcId="{7851F3D3-E201-4C4A-BD0F-C0204898B9A4}" destId="{B39C728B-B21F-4A4A-AAA0-5E927E32272B}" srcOrd="0" destOrd="0" parTransId="{09589783-D3EF-4200-B133-27189C435F9A}" sibTransId="{0957B2AD-CAF3-4FEC-B5EA-51B0E4B3F0F6}"/>
    <dgm:cxn modelId="{20944718-5E5D-400C-A1D8-54180B4CB95D}" type="presOf" srcId="{8BC66D37-B346-4C82-90AC-9DD3007015DE}" destId="{46537011-2FA0-4F12-BF00-A050414AA8D8}" srcOrd="0" destOrd="0" presId="urn:microsoft.com/office/officeart/2005/8/layout/hProcess7"/>
    <dgm:cxn modelId="{33A41F66-E38B-45EE-9BBF-AE8F6EBA6AFF}" type="presParOf" srcId="{945F0300-20CE-48D3-AB7E-F48458036502}" destId="{C7294973-A4AF-47FB-AFFC-C2FE4D1218F3}" srcOrd="0" destOrd="0" presId="urn:microsoft.com/office/officeart/2005/8/layout/hProcess7"/>
    <dgm:cxn modelId="{412ACF81-59BB-4000-A11B-E8EFF359510B}" type="presParOf" srcId="{C7294973-A4AF-47FB-AFFC-C2FE4D1218F3}" destId="{5390F804-FF85-4E1E-89EA-43B9C5A1F867}" srcOrd="0" destOrd="0" presId="urn:microsoft.com/office/officeart/2005/8/layout/hProcess7"/>
    <dgm:cxn modelId="{8BFDE59C-A59B-430D-B718-96246139887D}" type="presParOf" srcId="{C7294973-A4AF-47FB-AFFC-C2FE4D1218F3}" destId="{EFCD8E74-88ED-4FDD-BC51-012FEC10DAB4}" srcOrd="1" destOrd="0" presId="urn:microsoft.com/office/officeart/2005/8/layout/hProcess7"/>
    <dgm:cxn modelId="{D0E8BD89-2782-4ADC-B386-28FB68A21C4F}" type="presParOf" srcId="{C7294973-A4AF-47FB-AFFC-C2FE4D1218F3}" destId="{097E7590-B16C-42B3-A27B-9260CADBA327}" srcOrd="2" destOrd="0" presId="urn:microsoft.com/office/officeart/2005/8/layout/hProcess7"/>
    <dgm:cxn modelId="{8D8F6AAB-F454-4470-912C-E3BCE79FB768}" type="presParOf" srcId="{945F0300-20CE-48D3-AB7E-F48458036502}" destId="{293AA103-2877-490D-81DE-1EA20CF87DA3}" srcOrd="1" destOrd="0" presId="urn:microsoft.com/office/officeart/2005/8/layout/hProcess7"/>
    <dgm:cxn modelId="{FAF566D8-669B-4757-8D83-53A943E358E9}" type="presParOf" srcId="{945F0300-20CE-48D3-AB7E-F48458036502}" destId="{04EB6DB5-8147-449D-B4EE-BBDAF94A5762}" srcOrd="2" destOrd="0" presId="urn:microsoft.com/office/officeart/2005/8/layout/hProcess7"/>
    <dgm:cxn modelId="{2A7521DD-85AB-492A-AC13-86897F63E8BA}" type="presParOf" srcId="{04EB6DB5-8147-449D-B4EE-BBDAF94A5762}" destId="{84DCB400-052D-4659-9686-0176B817081D}" srcOrd="0" destOrd="0" presId="urn:microsoft.com/office/officeart/2005/8/layout/hProcess7"/>
    <dgm:cxn modelId="{4291CBCD-9DCF-4294-BD7F-A4096694B01E}" type="presParOf" srcId="{04EB6DB5-8147-449D-B4EE-BBDAF94A5762}" destId="{7A8AF3E9-2CC2-4684-9843-899AE65FF7DB}" srcOrd="1" destOrd="0" presId="urn:microsoft.com/office/officeart/2005/8/layout/hProcess7"/>
    <dgm:cxn modelId="{BFCA1267-A52E-43EE-BE20-0E923D65FF61}" type="presParOf" srcId="{04EB6DB5-8147-449D-B4EE-BBDAF94A5762}" destId="{70D2200A-B9C8-4A8F-8816-6460C6657425}" srcOrd="2" destOrd="0" presId="urn:microsoft.com/office/officeart/2005/8/layout/hProcess7"/>
    <dgm:cxn modelId="{1917847F-403E-4B26-ACD4-E91F76DBD66B}" type="presParOf" srcId="{945F0300-20CE-48D3-AB7E-F48458036502}" destId="{4873F15F-43CC-4D98-8A08-019BB74DEE33}" srcOrd="3" destOrd="0" presId="urn:microsoft.com/office/officeart/2005/8/layout/hProcess7"/>
    <dgm:cxn modelId="{EB821376-0526-415C-8C0D-881D46BD9F65}" type="presParOf" srcId="{945F0300-20CE-48D3-AB7E-F48458036502}" destId="{3FCC37A0-C373-4DE6-AA0F-5FA05C60ECF5}" srcOrd="4" destOrd="0" presId="urn:microsoft.com/office/officeart/2005/8/layout/hProcess7"/>
    <dgm:cxn modelId="{6508FDBB-3453-4546-863C-D19E7EC0F6EA}" type="presParOf" srcId="{3FCC37A0-C373-4DE6-AA0F-5FA05C60ECF5}" destId="{60BE9846-3508-4D0D-A068-D0038856A4CB}" srcOrd="0" destOrd="0" presId="urn:microsoft.com/office/officeart/2005/8/layout/hProcess7"/>
    <dgm:cxn modelId="{3C5C75A0-05F9-4EC2-B05E-5B51B9BE4E3D}" type="presParOf" srcId="{3FCC37A0-C373-4DE6-AA0F-5FA05C60ECF5}" destId="{CD2F3053-B2C0-4B09-9EA2-306357F0E2E7}" srcOrd="1" destOrd="0" presId="urn:microsoft.com/office/officeart/2005/8/layout/hProcess7"/>
    <dgm:cxn modelId="{E4F3F4EB-C88B-4E1D-88E4-4588D603480F}" type="presParOf" srcId="{3FCC37A0-C373-4DE6-AA0F-5FA05C60ECF5}" destId="{78BD2E17-0A28-48C5-AD9E-088721A24733}" srcOrd="2" destOrd="0" presId="urn:microsoft.com/office/officeart/2005/8/layout/hProcess7"/>
    <dgm:cxn modelId="{447F8037-5B80-456F-B156-71BC6E780DCD}" type="presParOf" srcId="{945F0300-20CE-48D3-AB7E-F48458036502}" destId="{26D8B9AD-258C-4431-B232-2F2627133E22}" srcOrd="5" destOrd="0" presId="urn:microsoft.com/office/officeart/2005/8/layout/hProcess7"/>
    <dgm:cxn modelId="{15642BF0-A9C1-4485-BAB1-7726C8D7AC38}" type="presParOf" srcId="{945F0300-20CE-48D3-AB7E-F48458036502}" destId="{D82ECFCE-43C5-4E6E-A770-EC7E3C5A4EB3}" srcOrd="6" destOrd="0" presId="urn:microsoft.com/office/officeart/2005/8/layout/hProcess7"/>
    <dgm:cxn modelId="{759247E2-AF7D-4C33-8986-9BA29049D873}" type="presParOf" srcId="{D82ECFCE-43C5-4E6E-A770-EC7E3C5A4EB3}" destId="{867AE4F0-9EBB-497C-A2F9-E522D275B93E}" srcOrd="0" destOrd="0" presId="urn:microsoft.com/office/officeart/2005/8/layout/hProcess7"/>
    <dgm:cxn modelId="{4C548EBB-4317-47A9-9469-6EF3400CDBD2}" type="presParOf" srcId="{D82ECFCE-43C5-4E6E-A770-EC7E3C5A4EB3}" destId="{A5F0E527-E669-49DA-84EC-85BDB08F62A4}" srcOrd="1" destOrd="0" presId="urn:microsoft.com/office/officeart/2005/8/layout/hProcess7"/>
    <dgm:cxn modelId="{BA458AFB-3660-4F7E-A419-0ECC974ACFDA}" type="presParOf" srcId="{D82ECFCE-43C5-4E6E-A770-EC7E3C5A4EB3}" destId="{3DF4F42E-000C-41C8-9DF8-DBC7FB649CAF}" srcOrd="2" destOrd="0" presId="urn:microsoft.com/office/officeart/2005/8/layout/hProcess7"/>
    <dgm:cxn modelId="{F912E170-53C0-49EF-BD40-19C84E8E9CEC}" type="presParOf" srcId="{945F0300-20CE-48D3-AB7E-F48458036502}" destId="{8AFA98F6-C715-4A42-B16E-9369D979C381}" srcOrd="7" destOrd="0" presId="urn:microsoft.com/office/officeart/2005/8/layout/hProcess7"/>
    <dgm:cxn modelId="{D4C88008-4E20-459F-BA98-0CDE57618F58}" type="presParOf" srcId="{945F0300-20CE-48D3-AB7E-F48458036502}" destId="{66E1545E-BB1B-4B4C-A112-60A13BC79D01}" srcOrd="8" destOrd="0" presId="urn:microsoft.com/office/officeart/2005/8/layout/hProcess7"/>
    <dgm:cxn modelId="{E6721639-46F9-4180-9650-FBD136293B6C}" type="presParOf" srcId="{66E1545E-BB1B-4B4C-A112-60A13BC79D01}" destId="{8A39D3FA-571F-4F44-8F96-6FDBD0863E8A}" srcOrd="0" destOrd="0" presId="urn:microsoft.com/office/officeart/2005/8/layout/hProcess7"/>
    <dgm:cxn modelId="{6AE4D8F1-6350-4D0C-AA9C-0D7FCC41DF3B}" type="presParOf" srcId="{66E1545E-BB1B-4B4C-A112-60A13BC79D01}" destId="{88E8AD88-1A3B-453D-8F70-BE43CA8AC5FC}" srcOrd="1" destOrd="0" presId="urn:microsoft.com/office/officeart/2005/8/layout/hProcess7"/>
    <dgm:cxn modelId="{4A0D80C1-2C17-45C5-8321-C6BC766A83B5}" type="presParOf" srcId="{66E1545E-BB1B-4B4C-A112-60A13BC79D01}" destId="{344B5CDD-EA30-4709-BCBA-CBF4E70F43DE}" srcOrd="2" destOrd="0" presId="urn:microsoft.com/office/officeart/2005/8/layout/hProcess7"/>
    <dgm:cxn modelId="{89F80912-9071-4F68-8E7A-1DA04F1EE26F}" type="presParOf" srcId="{945F0300-20CE-48D3-AB7E-F48458036502}" destId="{66560CDA-25DE-4872-9941-B6742E3402E3}" srcOrd="9" destOrd="0" presId="urn:microsoft.com/office/officeart/2005/8/layout/hProcess7"/>
    <dgm:cxn modelId="{1FBA4CFD-5F8C-4522-ABD1-C9B8F072BFD0}" type="presParOf" srcId="{945F0300-20CE-48D3-AB7E-F48458036502}" destId="{2C723CC3-9383-409B-B0AF-A378E46A0647}" srcOrd="10" destOrd="0" presId="urn:microsoft.com/office/officeart/2005/8/layout/hProcess7"/>
    <dgm:cxn modelId="{33C0D2CF-00EC-4338-B162-0D9E0E535BC9}" type="presParOf" srcId="{2C723CC3-9383-409B-B0AF-A378E46A0647}" destId="{0413CCDF-663A-4441-A5D9-B4F952A3A2FD}" srcOrd="0" destOrd="0" presId="urn:microsoft.com/office/officeart/2005/8/layout/hProcess7"/>
    <dgm:cxn modelId="{8052DE27-45AB-4B43-86B5-EECD29C31448}" type="presParOf" srcId="{2C723CC3-9383-409B-B0AF-A378E46A0647}" destId="{ABBEFA96-C325-4E0D-A044-ABC24B0185C9}" srcOrd="1" destOrd="0" presId="urn:microsoft.com/office/officeart/2005/8/layout/hProcess7"/>
    <dgm:cxn modelId="{3F0F284D-2430-463C-93F5-4ED006000086}" type="presParOf" srcId="{2C723CC3-9383-409B-B0AF-A378E46A0647}" destId="{6B00FADF-FD7C-439B-9920-0EC768448A5F}" srcOrd="2" destOrd="0" presId="urn:microsoft.com/office/officeart/2005/8/layout/hProcess7"/>
    <dgm:cxn modelId="{0C4C0BF9-161F-48D1-90B1-6DB7788B8317}" type="presParOf" srcId="{945F0300-20CE-48D3-AB7E-F48458036502}" destId="{F100C0B8-E2A8-43FE-859B-D5D4C99AD22C}" srcOrd="11" destOrd="0" presId="urn:microsoft.com/office/officeart/2005/8/layout/hProcess7"/>
    <dgm:cxn modelId="{C5DA9F86-CEF6-40AC-A883-E5A0CEB00568}" type="presParOf" srcId="{945F0300-20CE-48D3-AB7E-F48458036502}" destId="{1771295A-7954-45C7-8E21-AFCCF4772C25}" srcOrd="12" destOrd="0" presId="urn:microsoft.com/office/officeart/2005/8/layout/hProcess7"/>
    <dgm:cxn modelId="{580439EF-1CE9-4A9C-8DA4-D92F89A78C6F}" type="presParOf" srcId="{1771295A-7954-45C7-8E21-AFCCF4772C25}" destId="{7D117C16-9071-40CF-8C36-95ED4B11076F}" srcOrd="0" destOrd="0" presId="urn:microsoft.com/office/officeart/2005/8/layout/hProcess7"/>
    <dgm:cxn modelId="{C95EC9D5-C887-47BF-892E-6316B887A5B0}" type="presParOf" srcId="{1771295A-7954-45C7-8E21-AFCCF4772C25}" destId="{1BEB2CA0-9371-48CD-809F-923C8F91A5E8}" srcOrd="1" destOrd="0" presId="urn:microsoft.com/office/officeart/2005/8/layout/hProcess7"/>
    <dgm:cxn modelId="{CFB1BF46-CB69-444E-9FB1-D7723406ADCC}" type="presParOf" srcId="{1771295A-7954-45C7-8E21-AFCCF4772C25}" destId="{7DBEAFCD-1445-4A59-AA0C-BF8DB8B27E1D}" srcOrd="2" destOrd="0" presId="urn:microsoft.com/office/officeart/2005/8/layout/hProcess7"/>
    <dgm:cxn modelId="{C431D38C-9900-4098-AB9B-016540BED30C}" type="presParOf" srcId="{945F0300-20CE-48D3-AB7E-F48458036502}" destId="{D7D6E755-1A1C-46A7-AD0B-295D45E2D7EF}" srcOrd="13" destOrd="0" presId="urn:microsoft.com/office/officeart/2005/8/layout/hProcess7"/>
    <dgm:cxn modelId="{AA77957C-38B7-49FB-B38B-81BBD5E81574}" type="presParOf" srcId="{945F0300-20CE-48D3-AB7E-F48458036502}" destId="{97E029EA-8F1D-4E23-BD12-0BD74409F243}" srcOrd="14" destOrd="0" presId="urn:microsoft.com/office/officeart/2005/8/layout/hProcess7"/>
    <dgm:cxn modelId="{3894144B-3328-426A-AB01-EF8C15625B4D}" type="presParOf" srcId="{97E029EA-8F1D-4E23-BD12-0BD74409F243}" destId="{506CB5F5-3385-4C8E-9317-99356178C5C9}" srcOrd="0" destOrd="0" presId="urn:microsoft.com/office/officeart/2005/8/layout/hProcess7"/>
    <dgm:cxn modelId="{664426ED-6A80-4AC9-A1D8-2ADE94C2C6C6}" type="presParOf" srcId="{97E029EA-8F1D-4E23-BD12-0BD74409F243}" destId="{E8E2CD7C-7E4D-4B62-B697-2BB02B2FCFCC}" srcOrd="1" destOrd="0" presId="urn:microsoft.com/office/officeart/2005/8/layout/hProcess7"/>
    <dgm:cxn modelId="{8AEAE5C1-0C05-426B-8EA1-257DBBD47DDF}" type="presParOf" srcId="{97E029EA-8F1D-4E23-BD12-0BD74409F243}" destId="{3623185D-1F8B-46CC-8983-25D34AEB49F4}" srcOrd="2" destOrd="0" presId="urn:microsoft.com/office/officeart/2005/8/layout/hProcess7"/>
    <dgm:cxn modelId="{67CA3F0C-9CF2-4E3C-AB6A-5B6C914943B1}" type="presParOf" srcId="{945F0300-20CE-48D3-AB7E-F48458036502}" destId="{E239D28F-7A7D-4D8E-B0F4-479E149AE7B4}" srcOrd="15" destOrd="0" presId="urn:microsoft.com/office/officeart/2005/8/layout/hProcess7"/>
    <dgm:cxn modelId="{B277D5D2-F29B-46FA-8F13-73147F281293}" type="presParOf" srcId="{945F0300-20CE-48D3-AB7E-F48458036502}" destId="{428B60CB-B318-4A3B-BD7C-AFC1787E94E2}" srcOrd="16" destOrd="0" presId="urn:microsoft.com/office/officeart/2005/8/layout/hProcess7"/>
    <dgm:cxn modelId="{91688620-D56B-497A-9810-079BDDB1F6AC}" type="presParOf" srcId="{428B60CB-B318-4A3B-BD7C-AFC1787E94E2}" destId="{AF0FCADA-4F83-4C74-87AD-EE65E4A8765F}" srcOrd="0" destOrd="0" presId="urn:microsoft.com/office/officeart/2005/8/layout/hProcess7"/>
    <dgm:cxn modelId="{F2C4A186-7B03-4DB4-BD40-03CE3FE6E285}" type="presParOf" srcId="{428B60CB-B318-4A3B-BD7C-AFC1787E94E2}" destId="{B1C90878-DF12-4D9C-8707-F838324D849C}" srcOrd="1" destOrd="0" presId="urn:microsoft.com/office/officeart/2005/8/layout/hProcess7"/>
    <dgm:cxn modelId="{7D2FE23B-DC5D-487F-8AA0-AD2E04C2D567}" type="presParOf" srcId="{428B60CB-B318-4A3B-BD7C-AFC1787E94E2}" destId="{BE5D25A3-739F-488C-B632-DE0580B85A86}" srcOrd="2" destOrd="0" presId="urn:microsoft.com/office/officeart/2005/8/layout/hProcess7"/>
    <dgm:cxn modelId="{74A8C82A-F5B8-42A4-A654-2B91285E6AEF}" type="presParOf" srcId="{945F0300-20CE-48D3-AB7E-F48458036502}" destId="{2AD866ED-454B-4286-8FB1-1774D10FAED9}" srcOrd="17" destOrd="0" presId="urn:microsoft.com/office/officeart/2005/8/layout/hProcess7"/>
    <dgm:cxn modelId="{C42112EB-7768-457D-AFAB-F4878386BFA6}" type="presParOf" srcId="{945F0300-20CE-48D3-AB7E-F48458036502}" destId="{5A0CCE34-7A45-45E5-9B9C-E99ECC3CFCEB}" srcOrd="18" destOrd="0" presId="urn:microsoft.com/office/officeart/2005/8/layout/hProcess7"/>
    <dgm:cxn modelId="{3CDF0F25-DCE7-4A3C-8507-C8D171D7A4F2}" type="presParOf" srcId="{5A0CCE34-7A45-45E5-9B9C-E99ECC3CFCEB}" destId="{A9B5B999-88BC-4564-8925-FE21F2E19AD9}" srcOrd="0" destOrd="0" presId="urn:microsoft.com/office/officeart/2005/8/layout/hProcess7"/>
    <dgm:cxn modelId="{F6ECEADE-065F-4774-AAB1-3C56D9B1EC5A}" type="presParOf" srcId="{5A0CCE34-7A45-45E5-9B9C-E99ECC3CFCEB}" destId="{50232989-C6F4-4E7A-B962-DFD929347658}" srcOrd="1" destOrd="0" presId="urn:microsoft.com/office/officeart/2005/8/layout/hProcess7"/>
    <dgm:cxn modelId="{402BFE05-9B8B-442C-B476-3090FD8B70BF}" type="presParOf" srcId="{5A0CCE34-7A45-45E5-9B9C-E99ECC3CFCEB}" destId="{82D2E747-B170-47EB-AEAD-A66683BBACFF}" srcOrd="2" destOrd="0" presId="urn:microsoft.com/office/officeart/2005/8/layout/hProcess7"/>
    <dgm:cxn modelId="{9F8E61BC-611B-4A06-9738-545885466B18}" type="presParOf" srcId="{945F0300-20CE-48D3-AB7E-F48458036502}" destId="{D5497436-12A4-468F-88CD-F390C792361D}" srcOrd="19" destOrd="0" presId="urn:microsoft.com/office/officeart/2005/8/layout/hProcess7"/>
    <dgm:cxn modelId="{6F3BC7BA-BEA9-4715-9417-9915F68E24B2}" type="presParOf" srcId="{945F0300-20CE-48D3-AB7E-F48458036502}" destId="{57A0F18E-D55C-4370-9E31-D0503E640466}" srcOrd="20" destOrd="0" presId="urn:microsoft.com/office/officeart/2005/8/layout/hProcess7"/>
    <dgm:cxn modelId="{6384A298-61EE-49AC-8A5A-E0315E238ED8}" type="presParOf" srcId="{57A0F18E-D55C-4370-9E31-D0503E640466}" destId="{0459CA4B-0FB7-42AB-8469-92CE969D47E0}" srcOrd="0" destOrd="0" presId="urn:microsoft.com/office/officeart/2005/8/layout/hProcess7"/>
    <dgm:cxn modelId="{8E2A1B81-B42F-403F-97DA-F7C744D229F6}" type="presParOf" srcId="{57A0F18E-D55C-4370-9E31-D0503E640466}" destId="{C1590E85-385D-4EE2-9BD9-C04A9736B365}" srcOrd="1" destOrd="0" presId="urn:microsoft.com/office/officeart/2005/8/layout/hProcess7"/>
    <dgm:cxn modelId="{5EF4A544-62FB-4C47-85F3-C46E5419DD01}" type="presParOf" srcId="{57A0F18E-D55C-4370-9E31-D0503E640466}" destId="{40D5F7A3-324D-4595-802E-A7F62C405837}" srcOrd="2" destOrd="0" presId="urn:microsoft.com/office/officeart/2005/8/layout/hProcess7"/>
    <dgm:cxn modelId="{F027A393-5F09-464D-A90E-110EDBDDD1CD}" type="presParOf" srcId="{945F0300-20CE-48D3-AB7E-F48458036502}" destId="{C53440B5-94A8-4D59-83EF-D465D3FA87C3}" srcOrd="21" destOrd="0" presId="urn:microsoft.com/office/officeart/2005/8/layout/hProcess7"/>
    <dgm:cxn modelId="{CD39AA1C-8F06-4B1D-A061-3D8601C1652F}" type="presParOf" srcId="{945F0300-20CE-48D3-AB7E-F48458036502}" destId="{682057DB-CCF6-43D2-885D-EDAE8E2B5BF2}" srcOrd="22" destOrd="0" presId="urn:microsoft.com/office/officeart/2005/8/layout/hProcess7"/>
    <dgm:cxn modelId="{989A27CF-FB2C-4025-965F-4BE141F7D6B3}" type="presParOf" srcId="{682057DB-CCF6-43D2-885D-EDAE8E2B5BF2}" destId="{706F010C-5548-4105-BA80-51FF47F7D351}" srcOrd="0" destOrd="0" presId="urn:microsoft.com/office/officeart/2005/8/layout/hProcess7"/>
    <dgm:cxn modelId="{99900B8D-3965-4E2E-A44E-F43CD1153954}" type="presParOf" srcId="{682057DB-CCF6-43D2-885D-EDAE8E2B5BF2}" destId="{B49A5609-9F71-4BA6-A5E8-BCB549D46B77}" srcOrd="1" destOrd="0" presId="urn:microsoft.com/office/officeart/2005/8/layout/hProcess7"/>
    <dgm:cxn modelId="{C9041E1A-10C5-4F07-9658-5EE1871AC446}" type="presParOf" srcId="{682057DB-CCF6-43D2-885D-EDAE8E2B5BF2}" destId="{CD00D606-BC0B-4A07-B97E-364641A7C82A}" srcOrd="2" destOrd="0" presId="urn:microsoft.com/office/officeart/2005/8/layout/hProcess7"/>
    <dgm:cxn modelId="{96FFD9FF-7315-4A69-A410-10C4C5CADE9D}" type="presParOf" srcId="{945F0300-20CE-48D3-AB7E-F48458036502}" destId="{DC40D9AB-A09B-4054-8BD1-DE97A068E83C}" srcOrd="23" destOrd="0" presId="urn:microsoft.com/office/officeart/2005/8/layout/hProcess7"/>
    <dgm:cxn modelId="{8B0C9AC3-237A-4E44-94DE-6BD20CD3D049}" type="presParOf" srcId="{945F0300-20CE-48D3-AB7E-F48458036502}" destId="{FD3C9A94-13F4-4085-8CB1-3E2928F44378}" srcOrd="24" destOrd="0" presId="urn:microsoft.com/office/officeart/2005/8/layout/hProcess7"/>
    <dgm:cxn modelId="{DD7AA4E2-C34A-4E10-B39E-97C3B38B7360}" type="presParOf" srcId="{FD3C9A94-13F4-4085-8CB1-3E2928F44378}" destId="{AC67CA9B-F60F-4E24-A7C6-257723140982}" srcOrd="0" destOrd="0" presId="urn:microsoft.com/office/officeart/2005/8/layout/hProcess7"/>
    <dgm:cxn modelId="{E819DE0D-4A42-4304-BB8B-6E49E1486903}" type="presParOf" srcId="{FD3C9A94-13F4-4085-8CB1-3E2928F44378}" destId="{47539056-6A93-4905-982E-5657EF6B03B8}" srcOrd="1" destOrd="0" presId="urn:microsoft.com/office/officeart/2005/8/layout/hProcess7"/>
    <dgm:cxn modelId="{746A676C-DC77-47AF-B8B5-26EAE56E4D26}" type="presParOf" srcId="{FD3C9A94-13F4-4085-8CB1-3E2928F44378}" destId="{46537011-2FA0-4F12-BF00-A050414AA8D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0F804-FF85-4E1E-89EA-43B9C5A1F867}">
      <dsp:nvSpPr>
        <dsp:cNvPr id="0" name=""/>
        <dsp:cNvSpPr/>
      </dsp:nvSpPr>
      <dsp:spPr>
        <a:xfrm>
          <a:off x="47490" y="337302"/>
          <a:ext cx="1956783" cy="5043336"/>
        </a:xfrm>
        <a:prstGeom prst="roundRect">
          <a:avLst>
            <a:gd name="adj" fmla="val 5000"/>
          </a:avLst>
        </a:prstGeom>
        <a:solidFill>
          <a:schemeClr val="tx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solidFill>
                <a:srgbClr val="FF9900"/>
              </a:solidFill>
              <a:latin typeface="Calibri" panose="020F0502020204030204"/>
              <a:ea typeface="+mn-ea"/>
              <a:cs typeface="+mn-cs"/>
            </a:rPr>
            <a:t>March 5</a:t>
          </a:r>
          <a:endParaRPr lang="en-US" sz="2200" b="1" kern="1200" dirty="0">
            <a:solidFill>
              <a:srgbClr val="FF9900"/>
            </a:solidFill>
            <a:latin typeface="Calibri" panose="020F0502020204030204"/>
            <a:ea typeface="+mn-ea"/>
            <a:cs typeface="+mn-cs"/>
          </a:endParaRPr>
        </a:p>
      </dsp:txBody>
      <dsp:txXfrm rot="16200000">
        <a:off x="-1824599" y="2209392"/>
        <a:ext cx="4135535" cy="391356"/>
      </dsp:txXfrm>
    </dsp:sp>
    <dsp:sp modelId="{097E7590-B16C-42B3-A27B-9260CADBA327}">
      <dsp:nvSpPr>
        <dsp:cNvPr id="0" name=""/>
        <dsp:cNvSpPr/>
      </dsp:nvSpPr>
      <dsp:spPr>
        <a:xfrm>
          <a:off x="438846" y="337302"/>
          <a:ext cx="1457803" cy="5043336"/>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i="0" kern="1200" dirty="0" smtClean="0">
              <a:solidFill>
                <a:sysClr val="window" lastClr="FFFFFF"/>
              </a:solidFill>
              <a:latin typeface="Calibri" panose="020F0502020204030204"/>
              <a:ea typeface="+mn-ea"/>
              <a:cs typeface="+mn-cs"/>
            </a:rPr>
            <a:t>Quality Development White Paper &amp; Policy Review</a:t>
          </a:r>
          <a:endParaRPr lang="en-US" sz="1400" kern="1200" dirty="0" smtClean="0">
            <a:solidFill>
              <a:sysClr val="window" lastClr="FFFFFF"/>
            </a:solidFill>
            <a:latin typeface="Calibri" panose="020F0502020204030204"/>
            <a:ea typeface="+mn-ea"/>
            <a:cs typeface="+mn-cs"/>
          </a:endParaRPr>
        </a:p>
        <a:p>
          <a:pPr lvl="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New General Plan Chapter Review:</a:t>
          </a:r>
        </a:p>
        <a:p>
          <a:pPr lvl="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Introduction</a:t>
          </a:r>
        </a:p>
        <a:p>
          <a:pPr lvl="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Rural Policy Area 	</a:t>
          </a:r>
        </a:p>
        <a:p>
          <a:pPr lvl="0" algn="l" defTabSz="622300">
            <a:lnSpc>
              <a:spcPct val="90000"/>
            </a:lnSpc>
            <a:spcBef>
              <a:spcPct val="0"/>
            </a:spcBef>
            <a:spcAft>
              <a:spcPct val="35000"/>
            </a:spcAft>
          </a:pPr>
          <a:endParaRPr lang="en-US" sz="1400" i="1" kern="1200" dirty="0" smtClean="0">
            <a:solidFill>
              <a:sysClr val="window" lastClr="FFFFFF"/>
            </a:solidFill>
            <a:latin typeface="Calibri" panose="020F0502020204030204"/>
            <a:ea typeface="+mn-ea"/>
            <a:cs typeface="+mn-cs"/>
          </a:endParaRPr>
        </a:p>
      </dsp:txBody>
      <dsp:txXfrm>
        <a:off x="438846" y="337302"/>
        <a:ext cx="1457803" cy="5043336"/>
      </dsp:txXfrm>
    </dsp:sp>
    <dsp:sp modelId="{60BE9846-3508-4D0D-A068-D0038856A4CB}">
      <dsp:nvSpPr>
        <dsp:cNvPr id="0" name=""/>
        <dsp:cNvSpPr/>
      </dsp:nvSpPr>
      <dsp:spPr>
        <a:xfrm>
          <a:off x="2061842" y="320513"/>
          <a:ext cx="1956783" cy="5043336"/>
        </a:xfrm>
        <a:prstGeom prst="roundRect">
          <a:avLst>
            <a:gd name="adj" fmla="val 5000"/>
          </a:avLst>
        </a:prstGeom>
        <a:solidFill>
          <a:schemeClr val="tx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solidFill>
                <a:srgbClr val="FF9900"/>
              </a:solidFill>
              <a:latin typeface="Calibri" panose="020F0502020204030204"/>
              <a:ea typeface="+mn-ea"/>
              <a:cs typeface="+mn-cs"/>
            </a:rPr>
            <a:t>March 12</a:t>
          </a:r>
          <a:endParaRPr lang="en-US" sz="2200" b="1" kern="1200" dirty="0">
            <a:solidFill>
              <a:srgbClr val="FF9900"/>
            </a:solidFill>
            <a:latin typeface="Calibri" panose="020F0502020204030204"/>
            <a:ea typeface="+mn-ea"/>
            <a:cs typeface="+mn-cs"/>
          </a:endParaRPr>
        </a:p>
      </dsp:txBody>
      <dsp:txXfrm rot="16200000">
        <a:off x="189752" y="2192602"/>
        <a:ext cx="4135535" cy="391356"/>
      </dsp:txXfrm>
    </dsp:sp>
    <dsp:sp modelId="{7A8AF3E9-2CC2-4684-9843-899AE65FF7DB}">
      <dsp:nvSpPr>
        <dsp:cNvPr id="0" name=""/>
        <dsp:cNvSpPr/>
      </dsp:nvSpPr>
      <dsp:spPr>
        <a:xfrm rot="5400000">
          <a:off x="1865333" y="2187848"/>
          <a:ext cx="345273" cy="293517"/>
        </a:xfrm>
        <a:prstGeom prst="flowChartExtract">
          <a:avLst/>
        </a:prstGeom>
        <a:solidFill>
          <a:srgbClr val="FF99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78BD2E17-0A28-48C5-AD9E-088721A24733}">
      <dsp:nvSpPr>
        <dsp:cNvPr id="0" name=""/>
        <dsp:cNvSpPr/>
      </dsp:nvSpPr>
      <dsp:spPr>
        <a:xfrm>
          <a:off x="2453199" y="320513"/>
          <a:ext cx="1457803" cy="5043336"/>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New Transportation Plan Chapter Review </a:t>
          </a:r>
        </a:p>
      </dsp:txBody>
      <dsp:txXfrm>
        <a:off x="2453199" y="320513"/>
        <a:ext cx="1457803" cy="5043336"/>
      </dsp:txXfrm>
    </dsp:sp>
    <dsp:sp modelId="{7D117C16-9071-40CF-8C36-95ED4B11076F}">
      <dsp:nvSpPr>
        <dsp:cNvPr id="0" name=""/>
        <dsp:cNvSpPr/>
      </dsp:nvSpPr>
      <dsp:spPr>
        <a:xfrm>
          <a:off x="4087113" y="320513"/>
          <a:ext cx="1956783" cy="5043336"/>
        </a:xfrm>
        <a:prstGeom prst="roundRect">
          <a:avLst>
            <a:gd name="adj" fmla="val 5000"/>
          </a:avLst>
        </a:prstGeom>
        <a:solidFill>
          <a:schemeClr val="tx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solidFill>
                <a:srgbClr val="FF9900"/>
              </a:solidFill>
              <a:latin typeface="Calibri" panose="020F0502020204030204"/>
              <a:ea typeface="+mn-ea"/>
              <a:cs typeface="+mn-cs"/>
            </a:rPr>
            <a:t>March 19</a:t>
          </a:r>
          <a:endParaRPr lang="en-US" sz="2200" b="1" kern="1200" dirty="0">
            <a:solidFill>
              <a:srgbClr val="FF9900"/>
            </a:solidFill>
            <a:latin typeface="Calibri" panose="020F0502020204030204"/>
            <a:ea typeface="+mn-ea"/>
            <a:cs typeface="+mn-cs"/>
          </a:endParaRPr>
        </a:p>
      </dsp:txBody>
      <dsp:txXfrm rot="16200000">
        <a:off x="2215024" y="2192602"/>
        <a:ext cx="4135535" cy="391356"/>
      </dsp:txXfrm>
    </dsp:sp>
    <dsp:sp modelId="{A5F0E527-E669-49DA-84EC-85BDB08F62A4}">
      <dsp:nvSpPr>
        <dsp:cNvPr id="0" name=""/>
        <dsp:cNvSpPr/>
      </dsp:nvSpPr>
      <dsp:spPr>
        <a:xfrm rot="5400000">
          <a:off x="3890604" y="2187848"/>
          <a:ext cx="345273" cy="293517"/>
        </a:xfrm>
        <a:prstGeom prst="flowChartExtract">
          <a:avLst/>
        </a:prstGeom>
        <a:solidFill>
          <a:srgbClr val="FF99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7DBEAFCD-1445-4A59-AA0C-BF8DB8B27E1D}">
      <dsp:nvSpPr>
        <dsp:cNvPr id="0" name=""/>
        <dsp:cNvSpPr/>
      </dsp:nvSpPr>
      <dsp:spPr>
        <a:xfrm>
          <a:off x="4478470" y="320513"/>
          <a:ext cx="1457803" cy="5043336"/>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New Transportation Plan Chapter Review</a:t>
          </a:r>
          <a:endParaRPr lang="en-US" sz="1400" kern="1200" dirty="0" smtClean="0">
            <a:solidFill>
              <a:sysClr val="window" lastClr="FFFFFF"/>
            </a:solidFill>
            <a:latin typeface="Calibri" panose="020F0502020204030204"/>
            <a:ea typeface="+mn-ea"/>
            <a:cs typeface="+mn-cs"/>
          </a:endParaRPr>
        </a:p>
        <a:p>
          <a:pPr lvl="0" algn="l" defTabSz="622300">
            <a:lnSpc>
              <a:spcPct val="90000"/>
            </a:lnSpc>
            <a:spcBef>
              <a:spcPct val="0"/>
            </a:spcBef>
            <a:spcAft>
              <a:spcPct val="35000"/>
            </a:spcAft>
          </a:pPr>
          <a:endParaRPr lang="en-US" sz="1400" kern="1200" dirty="0" smtClean="0">
            <a:solidFill>
              <a:sysClr val="window" lastClr="FFFFFF"/>
            </a:solidFill>
            <a:latin typeface="Calibri" panose="020F0502020204030204"/>
            <a:ea typeface="+mn-ea"/>
            <a:cs typeface="+mn-cs"/>
          </a:endParaRPr>
        </a:p>
      </dsp:txBody>
      <dsp:txXfrm>
        <a:off x="4478470" y="320513"/>
        <a:ext cx="1457803" cy="5043336"/>
      </dsp:txXfrm>
    </dsp:sp>
    <dsp:sp modelId="{AF0FCADA-4F83-4C74-87AD-EE65E4A8765F}">
      <dsp:nvSpPr>
        <dsp:cNvPr id="0" name=""/>
        <dsp:cNvSpPr/>
      </dsp:nvSpPr>
      <dsp:spPr>
        <a:xfrm>
          <a:off x="6112384" y="320513"/>
          <a:ext cx="1956783" cy="5043336"/>
        </a:xfrm>
        <a:prstGeom prst="roundRect">
          <a:avLst>
            <a:gd name="adj" fmla="val 5000"/>
          </a:avLst>
        </a:prstGeom>
        <a:solidFill>
          <a:schemeClr val="tx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solidFill>
                <a:srgbClr val="FF9900"/>
              </a:solidFill>
              <a:latin typeface="Calibri" panose="020F0502020204030204"/>
              <a:ea typeface="+mn-ea"/>
              <a:cs typeface="+mn-cs"/>
            </a:rPr>
            <a:t>April 2</a:t>
          </a:r>
          <a:endParaRPr lang="en-US" sz="2200" b="1" kern="1200" dirty="0">
            <a:solidFill>
              <a:srgbClr val="FF9900"/>
            </a:solidFill>
            <a:latin typeface="Calibri" panose="020F0502020204030204"/>
            <a:ea typeface="+mn-ea"/>
            <a:cs typeface="+mn-cs"/>
          </a:endParaRPr>
        </a:p>
      </dsp:txBody>
      <dsp:txXfrm rot="16200000">
        <a:off x="4240295" y="2192602"/>
        <a:ext cx="4135535" cy="391356"/>
      </dsp:txXfrm>
    </dsp:sp>
    <dsp:sp modelId="{E8E2CD7C-7E4D-4B62-B697-2BB02B2FCFCC}">
      <dsp:nvSpPr>
        <dsp:cNvPr id="0" name=""/>
        <dsp:cNvSpPr/>
      </dsp:nvSpPr>
      <dsp:spPr>
        <a:xfrm rot="5400000">
          <a:off x="5915875" y="2187848"/>
          <a:ext cx="345273" cy="293517"/>
        </a:xfrm>
        <a:prstGeom prst="flowChartExtract">
          <a:avLst/>
        </a:prstGeom>
        <a:solidFill>
          <a:srgbClr val="FF99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E5D25A3-739F-488C-B632-DE0580B85A86}">
      <dsp:nvSpPr>
        <dsp:cNvPr id="0" name=""/>
        <dsp:cNvSpPr/>
      </dsp:nvSpPr>
      <dsp:spPr>
        <a:xfrm>
          <a:off x="6503741" y="320513"/>
          <a:ext cx="1457803" cy="5043336"/>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New General Plan Chapter Review: </a:t>
          </a:r>
          <a:endParaRPr lang="en-US" sz="1400" i="1" kern="1200" dirty="0">
            <a:solidFill>
              <a:schemeClr val="bg1"/>
            </a:solidFill>
            <a:latin typeface="Calibri" panose="020F0502020204030204"/>
            <a:ea typeface="+mn-ea"/>
            <a:cs typeface="+mn-cs"/>
          </a:endParaRPr>
        </a:p>
        <a:p>
          <a:pPr marL="114300" lvl="0" indent="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Natural &amp; Heritage Resources</a:t>
          </a:r>
        </a:p>
        <a:p>
          <a:pPr marL="114300" lvl="0" indent="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Housing</a:t>
          </a:r>
        </a:p>
        <a:p>
          <a:pPr marL="114300" lvl="0" indent="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Economic Development</a:t>
          </a:r>
        </a:p>
        <a:p>
          <a:pPr lvl="0" algn="l" defTabSz="622300">
            <a:lnSpc>
              <a:spcPct val="90000"/>
            </a:lnSpc>
            <a:spcBef>
              <a:spcPct val="0"/>
            </a:spcBef>
            <a:spcAft>
              <a:spcPct val="35000"/>
            </a:spcAft>
          </a:pPr>
          <a:endParaRPr lang="en-US" sz="1450" kern="1200" dirty="0" smtClean="0">
            <a:solidFill>
              <a:schemeClr val="bg1"/>
            </a:solidFill>
            <a:latin typeface="Calibri" panose="020F0502020204030204"/>
            <a:ea typeface="+mn-ea"/>
            <a:cs typeface="+mn-cs"/>
          </a:endParaRPr>
        </a:p>
        <a:p>
          <a:pPr lvl="0" algn="l" defTabSz="644525">
            <a:lnSpc>
              <a:spcPct val="90000"/>
            </a:lnSpc>
            <a:spcBef>
              <a:spcPct val="0"/>
            </a:spcBef>
            <a:spcAft>
              <a:spcPct val="35000"/>
            </a:spcAft>
          </a:pPr>
          <a:endParaRPr lang="en-US" sz="1450" kern="1200" dirty="0" smtClean="0">
            <a:solidFill>
              <a:schemeClr val="bg1"/>
            </a:solidFill>
            <a:latin typeface="Calibri" panose="020F0502020204030204"/>
            <a:ea typeface="+mn-ea"/>
            <a:cs typeface="+mn-cs"/>
          </a:endParaRPr>
        </a:p>
      </dsp:txBody>
      <dsp:txXfrm>
        <a:off x="6503741" y="320513"/>
        <a:ext cx="1457803" cy="5043336"/>
      </dsp:txXfrm>
    </dsp:sp>
    <dsp:sp modelId="{0459CA4B-0FB7-42AB-8469-92CE969D47E0}">
      <dsp:nvSpPr>
        <dsp:cNvPr id="0" name=""/>
        <dsp:cNvSpPr/>
      </dsp:nvSpPr>
      <dsp:spPr>
        <a:xfrm>
          <a:off x="8117031" y="330821"/>
          <a:ext cx="1956783" cy="5043336"/>
        </a:xfrm>
        <a:prstGeom prst="roundRect">
          <a:avLst>
            <a:gd name="adj" fmla="val 5000"/>
          </a:avLst>
        </a:prstGeom>
        <a:solidFill>
          <a:schemeClr val="tx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solidFill>
                <a:srgbClr val="FF9900"/>
              </a:solidFill>
              <a:latin typeface="Calibri" panose="020F0502020204030204"/>
              <a:ea typeface="+mn-ea"/>
              <a:cs typeface="+mn-cs"/>
            </a:rPr>
            <a:t>April 9</a:t>
          </a:r>
          <a:endParaRPr lang="en-US" sz="2200" b="1" kern="1200" dirty="0">
            <a:solidFill>
              <a:srgbClr val="FF9900"/>
            </a:solidFill>
            <a:latin typeface="Calibri" panose="020F0502020204030204"/>
            <a:ea typeface="+mn-ea"/>
            <a:cs typeface="+mn-cs"/>
          </a:endParaRPr>
        </a:p>
      </dsp:txBody>
      <dsp:txXfrm rot="16200000">
        <a:off x="6244942" y="2202911"/>
        <a:ext cx="4135535" cy="391356"/>
      </dsp:txXfrm>
    </dsp:sp>
    <dsp:sp modelId="{50232989-C6F4-4E7A-B962-DFD929347658}">
      <dsp:nvSpPr>
        <dsp:cNvPr id="0" name=""/>
        <dsp:cNvSpPr/>
      </dsp:nvSpPr>
      <dsp:spPr>
        <a:xfrm rot="5400000">
          <a:off x="7941146" y="2187848"/>
          <a:ext cx="345273" cy="293517"/>
        </a:xfrm>
        <a:prstGeom prst="flowChartExtract">
          <a:avLst/>
        </a:prstGeom>
        <a:solidFill>
          <a:srgbClr val="FF99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0D5F7A3-324D-4595-802E-A7F62C405837}">
      <dsp:nvSpPr>
        <dsp:cNvPr id="0" name=""/>
        <dsp:cNvSpPr/>
      </dsp:nvSpPr>
      <dsp:spPr>
        <a:xfrm>
          <a:off x="8508388" y="330821"/>
          <a:ext cx="1457803" cy="5043336"/>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smtClean="0">
              <a:solidFill>
                <a:sysClr val="window" lastClr="FFFFFF"/>
              </a:solidFill>
              <a:latin typeface="Calibri" panose="020F0502020204030204"/>
              <a:ea typeface="+mn-ea"/>
              <a:cs typeface="+mn-cs"/>
            </a:rPr>
            <a:t>Constrained Forecast Results</a:t>
          </a:r>
          <a:endParaRPr lang="en-US" sz="1400" kern="1200" dirty="0">
            <a:solidFill>
              <a:sysClr val="window" lastClr="FFFFFF"/>
            </a:solidFill>
            <a:latin typeface="Calibri" panose="020F0502020204030204"/>
            <a:ea typeface="+mn-ea"/>
            <a:cs typeface="+mn-cs"/>
          </a:endParaRPr>
        </a:p>
        <a:p>
          <a:pPr lvl="0" algn="l" defTabSz="622300">
            <a:lnSpc>
              <a:spcPct val="90000"/>
            </a:lnSpc>
            <a:spcBef>
              <a:spcPct val="0"/>
            </a:spcBef>
            <a:spcAft>
              <a:spcPct val="35000"/>
            </a:spcAft>
          </a:pPr>
          <a:r>
            <a:rPr lang="en-US" sz="1400" kern="1200" dirty="0" smtClean="0"/>
            <a:t>Fiscal Impact Assessment</a:t>
          </a:r>
        </a:p>
        <a:p>
          <a:pPr lvl="0" algn="l" defTabSz="622300">
            <a:lnSpc>
              <a:spcPct val="90000"/>
            </a:lnSpc>
            <a:spcBef>
              <a:spcPct val="0"/>
            </a:spcBef>
            <a:spcAft>
              <a:spcPct val="35000"/>
            </a:spcAft>
          </a:pPr>
          <a:r>
            <a:rPr lang="en-US" sz="1400" i="1" kern="1200" dirty="0" smtClean="0">
              <a:solidFill>
                <a:sysClr val="window" lastClr="FFFFFF"/>
              </a:solidFill>
              <a:latin typeface="Calibri" panose="020F0502020204030204"/>
              <a:ea typeface="+mn-ea"/>
              <a:cs typeface="+mn-cs"/>
            </a:rPr>
            <a:t>New General Plan Chapter Review: </a:t>
          </a:r>
          <a:endParaRPr lang="en-US" kern="1200" dirty="0"/>
        </a:p>
        <a:p>
          <a:pPr marL="114300" lvl="0" indent="0" algn="l" defTabSz="622300">
            <a:lnSpc>
              <a:spcPct val="90000"/>
            </a:lnSpc>
            <a:spcBef>
              <a:spcPct val="0"/>
            </a:spcBef>
            <a:spcAft>
              <a:spcPct val="35000"/>
            </a:spcAft>
          </a:pPr>
          <a:r>
            <a:rPr lang="en-US" sz="1400" i="1" kern="1200" dirty="0" smtClean="0">
              <a:solidFill>
                <a:schemeClr val="bg1"/>
              </a:solidFill>
              <a:latin typeface="Calibri" panose="020F0502020204030204"/>
              <a:ea typeface="+mn-ea"/>
              <a:cs typeface="+mn-cs"/>
            </a:rPr>
            <a:t>Built Environment/ Land Use</a:t>
          </a:r>
        </a:p>
        <a:p>
          <a:pPr marL="114300" lvl="0" indent="0" algn="l" defTabSz="622300">
            <a:lnSpc>
              <a:spcPct val="90000"/>
            </a:lnSpc>
            <a:spcBef>
              <a:spcPct val="0"/>
            </a:spcBef>
            <a:spcAft>
              <a:spcPct val="35000"/>
            </a:spcAft>
          </a:pPr>
          <a:r>
            <a:rPr lang="en-US" sz="1400" i="1" kern="1200" dirty="0" smtClean="0">
              <a:solidFill>
                <a:schemeClr val="bg1"/>
              </a:solidFill>
              <a:latin typeface="Calibri" panose="020F0502020204030204"/>
              <a:ea typeface="+mn-ea"/>
              <a:cs typeface="+mn-cs"/>
            </a:rPr>
            <a:t>Fiscal Management &amp; Facilities</a:t>
          </a:r>
          <a:endParaRPr lang="en-US" sz="1400" i="1" kern="1200" dirty="0">
            <a:solidFill>
              <a:schemeClr val="bg1"/>
            </a:solidFill>
            <a:latin typeface="Calibri" panose="020F0502020204030204"/>
            <a:ea typeface="+mn-ea"/>
            <a:cs typeface="+mn-cs"/>
          </a:endParaRPr>
        </a:p>
        <a:p>
          <a:pPr marL="114300" lvl="0" indent="0" algn="l" defTabSz="622300">
            <a:lnSpc>
              <a:spcPct val="90000"/>
            </a:lnSpc>
            <a:spcBef>
              <a:spcPct val="0"/>
            </a:spcBef>
            <a:spcAft>
              <a:spcPct val="35000"/>
            </a:spcAft>
          </a:pPr>
          <a:r>
            <a:rPr lang="en-US" sz="1400" i="1" kern="1200" dirty="0" smtClean="0">
              <a:solidFill>
                <a:schemeClr val="bg1"/>
              </a:solidFill>
              <a:latin typeface="Calibri" panose="020F0502020204030204"/>
              <a:ea typeface="+mn-ea"/>
              <a:cs typeface="+mn-cs"/>
            </a:rPr>
            <a:t>Implementation</a:t>
          </a:r>
          <a:endParaRPr lang="en-US" sz="1400" kern="1200" dirty="0"/>
        </a:p>
        <a:p>
          <a:pPr lvl="0" algn="l" defTabSz="622300">
            <a:lnSpc>
              <a:spcPct val="90000"/>
            </a:lnSpc>
            <a:spcBef>
              <a:spcPct val="0"/>
            </a:spcBef>
            <a:spcAft>
              <a:spcPct val="35000"/>
            </a:spcAft>
          </a:pPr>
          <a:endParaRPr lang="en-US" sz="1400" kern="1200" dirty="0">
            <a:solidFill>
              <a:schemeClr val="bg1"/>
            </a:solidFill>
            <a:latin typeface="Calibri" panose="020F0502020204030204"/>
            <a:ea typeface="+mn-ea"/>
            <a:cs typeface="+mn-cs"/>
          </a:endParaRPr>
        </a:p>
        <a:p>
          <a:pPr lvl="0" algn="l" defTabSz="622300">
            <a:lnSpc>
              <a:spcPct val="90000"/>
            </a:lnSpc>
            <a:spcBef>
              <a:spcPct val="0"/>
            </a:spcBef>
            <a:spcAft>
              <a:spcPct val="35000"/>
            </a:spcAft>
          </a:pPr>
          <a:endParaRPr lang="en-US" sz="1400" i="0" kern="1200" dirty="0">
            <a:solidFill>
              <a:sysClr val="window" lastClr="FFFFFF"/>
            </a:solidFill>
            <a:latin typeface="Calibri" panose="020F0502020204030204"/>
            <a:ea typeface="+mn-ea"/>
            <a:cs typeface="+mn-cs"/>
          </a:endParaRPr>
        </a:p>
        <a:p>
          <a:pPr lvl="0" algn="l" defTabSz="622300">
            <a:lnSpc>
              <a:spcPct val="90000"/>
            </a:lnSpc>
            <a:spcBef>
              <a:spcPct val="0"/>
            </a:spcBef>
            <a:spcAft>
              <a:spcPct val="35000"/>
            </a:spcAft>
          </a:pPr>
          <a:endParaRPr lang="en-US" sz="1400" kern="1200">
            <a:solidFill>
              <a:sysClr val="window" lastClr="FFFFFF"/>
            </a:solidFill>
            <a:latin typeface="Calibri" panose="020F0502020204030204"/>
            <a:ea typeface="+mn-ea"/>
            <a:cs typeface="+mn-cs"/>
          </a:endParaRPr>
        </a:p>
      </dsp:txBody>
      <dsp:txXfrm>
        <a:off x="8508388" y="330821"/>
        <a:ext cx="1457803" cy="5043336"/>
      </dsp:txXfrm>
    </dsp:sp>
    <dsp:sp modelId="{AC67CA9B-F60F-4E24-A7C6-257723140982}">
      <dsp:nvSpPr>
        <dsp:cNvPr id="0" name=""/>
        <dsp:cNvSpPr/>
      </dsp:nvSpPr>
      <dsp:spPr>
        <a:xfrm>
          <a:off x="10095614" y="320513"/>
          <a:ext cx="1956783" cy="5043336"/>
        </a:xfrm>
        <a:prstGeom prst="roundRect">
          <a:avLst>
            <a:gd name="adj" fmla="val 5000"/>
          </a:avLst>
        </a:prstGeom>
        <a:solidFill>
          <a:schemeClr val="tx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solidFill>
                <a:srgbClr val="FF9900"/>
              </a:solidFill>
              <a:latin typeface="Calibri" panose="020F0502020204030204"/>
              <a:ea typeface="+mn-ea"/>
              <a:cs typeface="+mn-cs"/>
            </a:rPr>
            <a:t>April 30</a:t>
          </a:r>
          <a:endParaRPr lang="en-US" sz="2200" b="1" kern="1200" dirty="0">
            <a:solidFill>
              <a:srgbClr val="FF9900"/>
            </a:solidFill>
            <a:latin typeface="Calibri" panose="020F0502020204030204"/>
            <a:ea typeface="+mn-ea"/>
            <a:cs typeface="+mn-cs"/>
          </a:endParaRPr>
        </a:p>
      </dsp:txBody>
      <dsp:txXfrm rot="16200000">
        <a:off x="8223524" y="2192602"/>
        <a:ext cx="4135535" cy="391356"/>
      </dsp:txXfrm>
    </dsp:sp>
    <dsp:sp modelId="{B49A5609-9F71-4BA6-A5E8-BCB549D46B77}">
      <dsp:nvSpPr>
        <dsp:cNvPr id="0" name=""/>
        <dsp:cNvSpPr/>
      </dsp:nvSpPr>
      <dsp:spPr>
        <a:xfrm rot="5400000">
          <a:off x="9966417" y="2187848"/>
          <a:ext cx="345273" cy="293517"/>
        </a:xfrm>
        <a:prstGeom prst="flowChartExtract">
          <a:avLst/>
        </a:prstGeom>
        <a:solidFill>
          <a:srgbClr val="FF99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6537011-2FA0-4F12-BF00-A050414AA8D8}">
      <dsp:nvSpPr>
        <dsp:cNvPr id="0" name=""/>
        <dsp:cNvSpPr/>
      </dsp:nvSpPr>
      <dsp:spPr>
        <a:xfrm>
          <a:off x="10486970" y="320513"/>
          <a:ext cx="1457803" cy="5043336"/>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i="0" kern="1200" dirty="0" smtClean="0">
              <a:solidFill>
                <a:schemeClr val="bg1"/>
              </a:solidFill>
              <a:latin typeface="Calibri" panose="020F0502020204030204"/>
              <a:ea typeface="+mn-ea"/>
              <a:cs typeface="+mn-cs"/>
            </a:rPr>
            <a:t>Final Review of Complete New General Plan </a:t>
          </a:r>
        </a:p>
        <a:p>
          <a:pPr lvl="0" algn="l" defTabSz="622300">
            <a:lnSpc>
              <a:spcPct val="90000"/>
            </a:lnSpc>
            <a:spcBef>
              <a:spcPct val="0"/>
            </a:spcBef>
            <a:spcAft>
              <a:spcPct val="35000"/>
            </a:spcAft>
          </a:pPr>
          <a:r>
            <a:rPr lang="en-US" sz="1400" i="0" kern="1200" dirty="0" smtClean="0">
              <a:solidFill>
                <a:schemeClr val="bg1"/>
              </a:solidFill>
              <a:latin typeface="Calibri" panose="020F0502020204030204"/>
              <a:ea typeface="+mn-ea"/>
              <a:cs typeface="+mn-cs"/>
            </a:rPr>
            <a:t>Final Review of Complete New Transportation </a:t>
          </a:r>
          <a:r>
            <a:rPr lang="en-US" sz="1400" i="0" kern="1200" smtClean="0">
              <a:solidFill>
                <a:schemeClr val="bg1"/>
              </a:solidFill>
              <a:latin typeface="Calibri" panose="020F0502020204030204"/>
              <a:ea typeface="+mn-ea"/>
              <a:cs typeface="+mn-cs"/>
            </a:rPr>
            <a:t>Plan </a:t>
          </a:r>
        </a:p>
        <a:p>
          <a:pPr lvl="0" algn="l" defTabSz="622300">
            <a:lnSpc>
              <a:spcPct val="90000"/>
            </a:lnSpc>
            <a:spcBef>
              <a:spcPct val="0"/>
            </a:spcBef>
            <a:spcAft>
              <a:spcPct val="35000"/>
            </a:spcAft>
          </a:pPr>
          <a:r>
            <a:rPr lang="en-US" sz="1400" i="0" kern="1200" dirty="0" smtClean="0">
              <a:solidFill>
                <a:schemeClr val="bg1"/>
              </a:solidFill>
              <a:latin typeface="Calibri" panose="020F0502020204030204"/>
              <a:ea typeface="+mn-ea"/>
              <a:cs typeface="+mn-cs"/>
            </a:rPr>
            <a:t>Public Input Meetings Format Review</a:t>
          </a:r>
          <a:endParaRPr lang="en-US" sz="1400" kern="1200" dirty="0">
            <a:solidFill>
              <a:sysClr val="window" lastClr="FFFFFF"/>
            </a:solidFill>
            <a:latin typeface="Calibri" panose="020F0502020204030204"/>
            <a:ea typeface="+mn-ea"/>
            <a:cs typeface="+mn-cs"/>
          </a:endParaRPr>
        </a:p>
      </dsp:txBody>
      <dsp:txXfrm>
        <a:off x="10486970" y="320513"/>
        <a:ext cx="1457803" cy="5043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0F804-FF85-4E1E-89EA-43B9C5A1F867}">
      <dsp:nvSpPr>
        <dsp:cNvPr id="0" name=""/>
        <dsp:cNvSpPr/>
      </dsp:nvSpPr>
      <dsp:spPr>
        <a:xfrm>
          <a:off x="39300" y="608609"/>
          <a:ext cx="1708865" cy="3679911"/>
        </a:xfrm>
        <a:prstGeom prst="roundRect">
          <a:avLst>
            <a:gd name="adj" fmla="val 5000"/>
          </a:avLst>
        </a:prstGeom>
        <a:solidFill>
          <a:schemeClr val="tx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b="1" kern="1200" dirty="0" smtClean="0">
              <a:solidFill>
                <a:srgbClr val="FF9900"/>
              </a:solidFill>
              <a:latin typeface="Calibri" panose="020F0502020204030204"/>
              <a:ea typeface="+mn-ea"/>
              <a:cs typeface="+mn-cs"/>
            </a:rPr>
            <a:t>May 14 – June 1</a:t>
          </a:r>
          <a:endParaRPr lang="en-US" sz="1600" b="1" kern="1200" dirty="0">
            <a:solidFill>
              <a:srgbClr val="FF9900"/>
            </a:solidFill>
            <a:latin typeface="Calibri" panose="020F0502020204030204"/>
            <a:ea typeface="+mn-ea"/>
            <a:cs typeface="+mn-cs"/>
          </a:endParaRPr>
        </a:p>
      </dsp:txBody>
      <dsp:txXfrm rot="16200000">
        <a:off x="-1298576" y="1946487"/>
        <a:ext cx="3017527" cy="341773"/>
      </dsp:txXfrm>
    </dsp:sp>
    <dsp:sp modelId="{097E7590-B16C-42B3-A27B-9260CADBA327}">
      <dsp:nvSpPr>
        <dsp:cNvPr id="0" name=""/>
        <dsp:cNvSpPr/>
      </dsp:nvSpPr>
      <dsp:spPr>
        <a:xfrm>
          <a:off x="381073" y="608609"/>
          <a:ext cx="1273104" cy="3679911"/>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smtClean="0">
              <a:solidFill>
                <a:sysClr val="window" lastClr="FFFFFF"/>
              </a:solidFill>
              <a:latin typeface="Calibri" panose="020F0502020204030204"/>
              <a:ea typeface="+mn-ea"/>
              <a:cs typeface="+mn-cs"/>
            </a:rPr>
            <a:t>Public Outreach Round III</a:t>
          </a:r>
        </a:p>
        <a:p>
          <a:pPr lvl="0" algn="l" defTabSz="622300">
            <a:lnSpc>
              <a:spcPct val="90000"/>
            </a:lnSpc>
            <a:spcBef>
              <a:spcPct val="0"/>
            </a:spcBef>
            <a:spcAft>
              <a:spcPct val="35000"/>
            </a:spcAft>
          </a:pPr>
          <a:r>
            <a:rPr lang="en-US" sz="1400" kern="1200" dirty="0" smtClean="0">
              <a:solidFill>
                <a:sysClr val="window" lastClr="FFFFFF"/>
              </a:solidFill>
              <a:latin typeface="Calibri" panose="020F0502020204030204"/>
              <a:ea typeface="+mn-ea"/>
              <a:cs typeface="+mn-cs"/>
            </a:rPr>
            <a:t>Public Meetings and Online </a:t>
          </a:r>
        </a:p>
      </dsp:txBody>
      <dsp:txXfrm>
        <a:off x="381073" y="608609"/>
        <a:ext cx="1273104" cy="3679911"/>
      </dsp:txXfrm>
    </dsp:sp>
    <dsp:sp modelId="{60BE9846-3508-4D0D-A068-D0038856A4CB}">
      <dsp:nvSpPr>
        <dsp:cNvPr id="0" name=""/>
        <dsp:cNvSpPr/>
      </dsp:nvSpPr>
      <dsp:spPr>
        <a:xfrm>
          <a:off x="1798440" y="593947"/>
          <a:ext cx="1708865" cy="3679911"/>
        </a:xfrm>
        <a:prstGeom prst="roundRect">
          <a:avLst>
            <a:gd name="adj" fmla="val 5000"/>
          </a:avLst>
        </a:prstGeom>
        <a:solidFill>
          <a:schemeClr val="tx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b="1" kern="1200" smtClean="0">
              <a:solidFill>
                <a:srgbClr val="FF9900"/>
              </a:solidFill>
              <a:latin typeface="Calibri" panose="020F0502020204030204"/>
              <a:ea typeface="+mn-ea"/>
              <a:cs typeface="+mn-cs"/>
            </a:rPr>
            <a:t>June 18</a:t>
          </a:r>
          <a:endParaRPr lang="en-US" sz="1600" b="1" kern="1200" dirty="0">
            <a:solidFill>
              <a:srgbClr val="FF9900"/>
            </a:solidFill>
            <a:latin typeface="Calibri" panose="020F0502020204030204"/>
            <a:ea typeface="+mn-ea"/>
            <a:cs typeface="+mn-cs"/>
          </a:endParaRPr>
        </a:p>
      </dsp:txBody>
      <dsp:txXfrm rot="16200000">
        <a:off x="460563" y="1931825"/>
        <a:ext cx="3017527" cy="341773"/>
      </dsp:txXfrm>
    </dsp:sp>
    <dsp:sp modelId="{7A8AF3E9-2CC2-4684-9843-899AE65FF7DB}">
      <dsp:nvSpPr>
        <dsp:cNvPr id="0" name=""/>
        <dsp:cNvSpPr/>
      </dsp:nvSpPr>
      <dsp:spPr>
        <a:xfrm rot="5400000">
          <a:off x="1626824" y="2224746"/>
          <a:ext cx="301536" cy="256329"/>
        </a:xfrm>
        <a:prstGeom prst="flowChartExtract">
          <a:avLst/>
        </a:prstGeom>
        <a:solidFill>
          <a:srgbClr val="FF99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78BD2E17-0A28-48C5-AD9E-088721A24733}">
      <dsp:nvSpPr>
        <dsp:cNvPr id="0" name=""/>
        <dsp:cNvSpPr/>
      </dsp:nvSpPr>
      <dsp:spPr>
        <a:xfrm>
          <a:off x="2140213" y="593947"/>
          <a:ext cx="1273104" cy="3679911"/>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i="0" kern="1200" dirty="0" smtClean="0">
              <a:solidFill>
                <a:sysClr val="window" lastClr="FFFFFF"/>
              </a:solidFill>
              <a:latin typeface="Calibri" panose="020F0502020204030204"/>
              <a:ea typeface="+mn-ea"/>
              <a:cs typeface="+mn-cs"/>
            </a:rPr>
            <a:t>Takeaways from Public Outreach </a:t>
          </a:r>
          <a:r>
            <a:rPr lang="en-US" sz="1400" kern="1200" dirty="0" smtClean="0">
              <a:solidFill>
                <a:sysClr val="window" lastClr="FFFFFF"/>
              </a:solidFill>
              <a:latin typeface="Calibri" panose="020F0502020204030204"/>
              <a:ea typeface="+mn-ea"/>
              <a:cs typeface="+mn-cs"/>
            </a:rPr>
            <a:t>Round III</a:t>
          </a:r>
          <a:endParaRPr lang="en-US" sz="1400" i="0" kern="1200" dirty="0" smtClean="0">
            <a:solidFill>
              <a:sysClr val="window" lastClr="FFFFFF"/>
            </a:solidFill>
            <a:latin typeface="Calibri" panose="020F0502020204030204"/>
            <a:ea typeface="+mn-ea"/>
            <a:cs typeface="+mn-cs"/>
          </a:endParaRPr>
        </a:p>
        <a:p>
          <a:pPr lvl="0" algn="l" defTabSz="622300">
            <a:lnSpc>
              <a:spcPct val="90000"/>
            </a:lnSpc>
            <a:spcBef>
              <a:spcPct val="0"/>
            </a:spcBef>
            <a:spcAft>
              <a:spcPct val="35000"/>
            </a:spcAft>
          </a:pPr>
          <a:endParaRPr lang="en-US" sz="1400" b="1" i="0" u="sng" kern="1200" dirty="0" smtClean="0">
            <a:solidFill>
              <a:sysClr val="window" lastClr="FFFFFF"/>
            </a:solidFill>
            <a:latin typeface="Calibri" panose="020F0502020204030204"/>
            <a:ea typeface="+mn-ea"/>
            <a:cs typeface="+mn-cs"/>
          </a:endParaRPr>
        </a:p>
      </dsp:txBody>
      <dsp:txXfrm>
        <a:off x="2140213" y="593947"/>
        <a:ext cx="1273104" cy="3679911"/>
      </dsp:txXfrm>
    </dsp:sp>
    <dsp:sp modelId="{8A39D3FA-571F-4F44-8F96-6FDBD0863E8A}">
      <dsp:nvSpPr>
        <dsp:cNvPr id="0" name=""/>
        <dsp:cNvSpPr/>
      </dsp:nvSpPr>
      <dsp:spPr>
        <a:xfrm>
          <a:off x="3537724" y="593947"/>
          <a:ext cx="1938861" cy="3695189"/>
        </a:xfrm>
        <a:prstGeom prst="roundRect">
          <a:avLst>
            <a:gd name="adj" fmla="val 5000"/>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b="1" kern="1200" baseline="0" dirty="0" smtClean="0">
              <a:solidFill>
                <a:schemeClr val="accent1"/>
              </a:solidFill>
            </a:rPr>
            <a:t>July</a:t>
          </a:r>
          <a:r>
            <a:rPr lang="en-US" sz="1600" b="1" kern="1200" dirty="0" smtClean="0">
              <a:solidFill>
                <a:schemeClr val="accent1"/>
              </a:solidFill>
            </a:rPr>
            <a:t> 9</a:t>
          </a:r>
          <a:endParaRPr lang="en-US" sz="1600" b="1" kern="1200" dirty="0">
            <a:solidFill>
              <a:schemeClr val="accent1"/>
            </a:solidFill>
          </a:endParaRPr>
        </a:p>
      </dsp:txBody>
      <dsp:txXfrm rot="16200000">
        <a:off x="2216582" y="1915089"/>
        <a:ext cx="3030055" cy="387772"/>
      </dsp:txXfrm>
    </dsp:sp>
    <dsp:sp modelId="{A5F0E527-E669-49DA-84EC-85BDB08F62A4}">
      <dsp:nvSpPr>
        <dsp:cNvPr id="0" name=""/>
        <dsp:cNvSpPr/>
      </dsp:nvSpPr>
      <dsp:spPr>
        <a:xfrm rot="5400000">
          <a:off x="3395500" y="2224746"/>
          <a:ext cx="301536" cy="256329"/>
        </a:xfrm>
        <a:prstGeom prst="flowChartExtract">
          <a:avLst/>
        </a:prstGeom>
        <a:solidFill>
          <a:srgbClr val="FF99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344B5CDD-EA30-4709-BCBA-CBF4E70F43DE}">
      <dsp:nvSpPr>
        <dsp:cNvPr id="0" name=""/>
        <dsp:cNvSpPr/>
      </dsp:nvSpPr>
      <dsp:spPr>
        <a:xfrm>
          <a:off x="3908821" y="593947"/>
          <a:ext cx="1444451" cy="3695189"/>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b="0" kern="1200" dirty="0" smtClean="0">
              <a:solidFill>
                <a:schemeClr val="bg1"/>
              </a:solidFill>
            </a:rPr>
            <a:t>Fiscal and Transportation Full Model Results Presentation to Stakeholders</a:t>
          </a:r>
          <a:endParaRPr lang="en-US" sz="1400" b="0" kern="1200" dirty="0">
            <a:solidFill>
              <a:schemeClr val="bg1"/>
            </a:solidFill>
          </a:endParaRPr>
        </a:p>
        <a:p>
          <a:pPr lvl="0" algn="l" defTabSz="622300">
            <a:lnSpc>
              <a:spcPct val="90000"/>
            </a:lnSpc>
            <a:spcBef>
              <a:spcPct val="0"/>
            </a:spcBef>
            <a:spcAft>
              <a:spcPct val="35000"/>
            </a:spcAft>
          </a:pPr>
          <a:r>
            <a:rPr lang="en-US" sz="1400" b="0" kern="1200" dirty="0" smtClean="0">
              <a:solidFill>
                <a:schemeClr val="bg1"/>
              </a:solidFill>
            </a:rPr>
            <a:t>Final Stakeholders Recommendations</a:t>
          </a:r>
          <a:endParaRPr lang="en-US" sz="1400" b="0" kern="1200" dirty="0">
            <a:solidFill>
              <a:schemeClr val="bg1"/>
            </a:solidFill>
          </a:endParaRPr>
        </a:p>
        <a:p>
          <a:pPr lvl="0" algn="l" defTabSz="622300">
            <a:lnSpc>
              <a:spcPct val="90000"/>
            </a:lnSpc>
            <a:spcBef>
              <a:spcPct val="0"/>
            </a:spcBef>
            <a:spcAft>
              <a:spcPct val="35000"/>
            </a:spcAft>
          </a:pPr>
          <a:r>
            <a:rPr lang="en-US" sz="1400" b="0" kern="1200" dirty="0" smtClean="0">
              <a:solidFill>
                <a:schemeClr val="bg1"/>
              </a:solidFill>
            </a:rPr>
            <a:t>STAKEHOLDERS COMMITTEE WORK COMPLETE</a:t>
          </a:r>
          <a:endParaRPr lang="en-US" sz="1400" b="0" kern="1200" dirty="0">
            <a:solidFill>
              <a:schemeClr val="bg1"/>
            </a:solidFill>
          </a:endParaRPr>
        </a:p>
        <a:p>
          <a:pPr lvl="0" algn="l" defTabSz="622300">
            <a:lnSpc>
              <a:spcPct val="90000"/>
            </a:lnSpc>
            <a:spcBef>
              <a:spcPct val="0"/>
            </a:spcBef>
            <a:spcAft>
              <a:spcPct val="35000"/>
            </a:spcAft>
          </a:pPr>
          <a:endParaRPr lang="en-US" sz="1400" b="0" kern="1200" dirty="0">
            <a:solidFill>
              <a:schemeClr val="bg1"/>
            </a:solidFill>
          </a:endParaRPr>
        </a:p>
      </dsp:txBody>
      <dsp:txXfrm>
        <a:off x="3908821" y="593947"/>
        <a:ext cx="1444451" cy="3695189"/>
      </dsp:txXfrm>
    </dsp:sp>
    <dsp:sp modelId="{7D117C16-9071-40CF-8C36-95ED4B11076F}">
      <dsp:nvSpPr>
        <dsp:cNvPr id="0" name=""/>
        <dsp:cNvSpPr/>
      </dsp:nvSpPr>
      <dsp:spPr>
        <a:xfrm>
          <a:off x="5565788" y="593947"/>
          <a:ext cx="1708865" cy="3679911"/>
        </a:xfrm>
        <a:prstGeom prst="roundRect">
          <a:avLst>
            <a:gd name="adj" fmla="val 5000"/>
          </a:avLst>
        </a:prstGeom>
        <a:solidFill>
          <a:schemeClr val="accent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b="1" kern="1200" dirty="0" smtClean="0">
              <a:solidFill>
                <a:schemeClr val="tx1"/>
              </a:solidFill>
              <a:latin typeface="Calibri" panose="020F0502020204030204"/>
              <a:ea typeface="+mn-ea"/>
              <a:cs typeface="+mn-cs"/>
            </a:rPr>
            <a:t>July 19</a:t>
          </a:r>
          <a:endParaRPr lang="en-US" sz="1600" b="1" kern="1200" dirty="0">
            <a:solidFill>
              <a:schemeClr val="tx1"/>
            </a:solidFill>
            <a:latin typeface="Calibri" panose="020F0502020204030204"/>
            <a:ea typeface="+mn-ea"/>
            <a:cs typeface="+mn-cs"/>
          </a:endParaRPr>
        </a:p>
      </dsp:txBody>
      <dsp:txXfrm rot="16200000">
        <a:off x="4227911" y="1931825"/>
        <a:ext cx="3017527" cy="341773"/>
      </dsp:txXfrm>
    </dsp:sp>
    <dsp:sp modelId="{ABBEFA96-C325-4E0D-A044-ABC24B0185C9}">
      <dsp:nvSpPr>
        <dsp:cNvPr id="0" name=""/>
        <dsp:cNvSpPr/>
      </dsp:nvSpPr>
      <dsp:spPr>
        <a:xfrm rot="5400000">
          <a:off x="5394172" y="2224746"/>
          <a:ext cx="301536" cy="256329"/>
        </a:xfrm>
        <a:prstGeom prst="flowChartExtract">
          <a:avLst/>
        </a:prstGeom>
        <a:solidFill>
          <a:schemeClr val="accent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BEAFCD-1445-4A59-AA0C-BF8DB8B27E1D}">
      <dsp:nvSpPr>
        <dsp:cNvPr id="0" name=""/>
        <dsp:cNvSpPr/>
      </dsp:nvSpPr>
      <dsp:spPr>
        <a:xfrm>
          <a:off x="5907561" y="593947"/>
          <a:ext cx="1273104" cy="3679911"/>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1435" rIns="0" bIns="0" numCol="1" spcCol="1270" anchor="t" anchorCtr="0">
          <a:noAutofit/>
        </a:bodyPr>
        <a:lstStyle/>
        <a:p>
          <a:pPr lvl="0" algn="l" defTabSz="644525">
            <a:lnSpc>
              <a:spcPct val="90000"/>
            </a:lnSpc>
            <a:spcBef>
              <a:spcPct val="0"/>
            </a:spcBef>
            <a:spcAft>
              <a:spcPct val="35000"/>
            </a:spcAft>
          </a:pPr>
          <a:r>
            <a:rPr lang="en-US" sz="1450" i="0" kern="1200" dirty="0" smtClean="0">
              <a:solidFill>
                <a:schemeClr val="bg1"/>
              </a:solidFill>
              <a:latin typeface="Calibri" panose="020F0502020204030204"/>
              <a:ea typeface="+mn-ea"/>
              <a:cs typeface="+mn-cs"/>
            </a:rPr>
            <a:t>Board of Supervisors Business Meeting Presentation</a:t>
          </a:r>
        </a:p>
      </dsp:txBody>
      <dsp:txXfrm>
        <a:off x="5907561" y="593947"/>
        <a:ext cx="1273104" cy="3679911"/>
      </dsp:txXfrm>
    </dsp:sp>
    <dsp:sp modelId="{AF0FCADA-4F83-4C74-87AD-EE65E4A8765F}">
      <dsp:nvSpPr>
        <dsp:cNvPr id="0" name=""/>
        <dsp:cNvSpPr/>
      </dsp:nvSpPr>
      <dsp:spPr>
        <a:xfrm>
          <a:off x="7334464" y="593947"/>
          <a:ext cx="1553068" cy="3679911"/>
        </a:xfrm>
        <a:prstGeom prst="roundRect">
          <a:avLst>
            <a:gd name="adj" fmla="val 5000"/>
          </a:avLst>
        </a:prstGeom>
        <a:solidFill>
          <a:schemeClr val="accent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b="1" kern="1200" dirty="0" smtClean="0">
              <a:solidFill>
                <a:schemeClr val="tx1"/>
              </a:solidFill>
              <a:latin typeface="Calibri" panose="020F0502020204030204"/>
              <a:ea typeface="+mn-ea"/>
              <a:cs typeface="+mn-cs"/>
            </a:rPr>
            <a:t>August - November</a:t>
          </a:r>
          <a:endParaRPr lang="en-US" sz="1500" b="1" kern="1200" dirty="0">
            <a:solidFill>
              <a:schemeClr val="tx1"/>
            </a:solidFill>
            <a:latin typeface="Calibri" panose="020F0502020204030204"/>
            <a:ea typeface="+mn-ea"/>
            <a:cs typeface="+mn-cs"/>
          </a:endParaRPr>
        </a:p>
      </dsp:txBody>
      <dsp:txXfrm rot="16200000">
        <a:off x="5981007" y="1947404"/>
        <a:ext cx="3017527" cy="310613"/>
      </dsp:txXfrm>
    </dsp:sp>
    <dsp:sp modelId="{E8E2CD7C-7E4D-4B62-B697-2BB02B2FCFCC}">
      <dsp:nvSpPr>
        <dsp:cNvPr id="0" name=""/>
        <dsp:cNvSpPr/>
      </dsp:nvSpPr>
      <dsp:spPr>
        <a:xfrm rot="5400000">
          <a:off x="7162847" y="2224746"/>
          <a:ext cx="301536" cy="256329"/>
        </a:xfrm>
        <a:prstGeom prst="flowChartExtract">
          <a:avLst/>
        </a:prstGeom>
        <a:solidFill>
          <a:schemeClr val="tx1"/>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E5D25A3-739F-488C-B632-DE0580B85A86}">
      <dsp:nvSpPr>
        <dsp:cNvPr id="0" name=""/>
        <dsp:cNvSpPr/>
      </dsp:nvSpPr>
      <dsp:spPr>
        <a:xfrm>
          <a:off x="7656373" y="593947"/>
          <a:ext cx="1157035" cy="3679911"/>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i="0" kern="1200" dirty="0" smtClean="0">
              <a:solidFill>
                <a:schemeClr val="bg1"/>
              </a:solidFill>
              <a:latin typeface="Calibri" panose="020F0502020204030204"/>
              <a:ea typeface="+mn-ea"/>
              <a:cs typeface="+mn-cs"/>
            </a:rPr>
            <a:t>Planning Commission Deliberations</a:t>
          </a:r>
          <a:endParaRPr lang="en-US" sz="1400" b="1" i="1" u="sng" kern="1200" dirty="0">
            <a:solidFill>
              <a:schemeClr val="bg1"/>
            </a:solidFill>
            <a:latin typeface="Calibri" panose="020F0502020204030204"/>
            <a:ea typeface="+mn-ea"/>
            <a:cs typeface="+mn-cs"/>
          </a:endParaRPr>
        </a:p>
        <a:p>
          <a:pPr lvl="0" algn="l" defTabSz="644525">
            <a:lnSpc>
              <a:spcPct val="90000"/>
            </a:lnSpc>
            <a:spcBef>
              <a:spcPct val="0"/>
            </a:spcBef>
            <a:spcAft>
              <a:spcPct val="35000"/>
            </a:spcAft>
          </a:pPr>
          <a:endParaRPr lang="en-US" sz="1450" kern="1200" dirty="0" smtClean="0">
            <a:solidFill>
              <a:schemeClr val="bg1"/>
            </a:solidFill>
            <a:latin typeface="Calibri" panose="020F0502020204030204"/>
            <a:ea typeface="+mn-ea"/>
            <a:cs typeface="+mn-cs"/>
          </a:endParaRPr>
        </a:p>
      </dsp:txBody>
      <dsp:txXfrm>
        <a:off x="7656373" y="593947"/>
        <a:ext cx="1157035" cy="3679911"/>
      </dsp:txXfrm>
    </dsp:sp>
    <dsp:sp modelId="{0459CA4B-0FB7-42AB-8469-92CE969D47E0}">
      <dsp:nvSpPr>
        <dsp:cNvPr id="0" name=""/>
        <dsp:cNvSpPr/>
      </dsp:nvSpPr>
      <dsp:spPr>
        <a:xfrm>
          <a:off x="8929331" y="602950"/>
          <a:ext cx="1401970" cy="3679911"/>
        </a:xfrm>
        <a:prstGeom prst="roundRect">
          <a:avLst>
            <a:gd name="adj" fmla="val 5000"/>
          </a:avLst>
        </a:prstGeom>
        <a:solidFill>
          <a:schemeClr val="accent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b="1" kern="1200" dirty="0" smtClean="0">
              <a:solidFill>
                <a:schemeClr val="tx1"/>
              </a:solidFill>
              <a:latin typeface="Calibri" panose="020F0502020204030204"/>
              <a:ea typeface="+mn-ea"/>
              <a:cs typeface="+mn-cs"/>
            </a:rPr>
            <a:t>December - March</a:t>
          </a:r>
          <a:endParaRPr lang="en-US" sz="1500" b="1" kern="1200" dirty="0">
            <a:solidFill>
              <a:schemeClr val="tx1"/>
            </a:solidFill>
            <a:latin typeface="Calibri" panose="020F0502020204030204"/>
            <a:ea typeface="+mn-ea"/>
            <a:cs typeface="+mn-cs"/>
          </a:endParaRPr>
        </a:p>
      </dsp:txBody>
      <dsp:txXfrm rot="16200000">
        <a:off x="7560764" y="1971517"/>
        <a:ext cx="3017527" cy="280394"/>
      </dsp:txXfrm>
    </dsp:sp>
    <dsp:sp modelId="{50232989-C6F4-4E7A-B962-DFD929347658}">
      <dsp:nvSpPr>
        <dsp:cNvPr id="0" name=""/>
        <dsp:cNvSpPr/>
      </dsp:nvSpPr>
      <dsp:spPr>
        <a:xfrm rot="5400000">
          <a:off x="8775726" y="2224746"/>
          <a:ext cx="301536" cy="256329"/>
        </a:xfrm>
        <a:prstGeom prst="flowChartExtract">
          <a:avLst/>
        </a:prstGeom>
        <a:solidFill>
          <a:schemeClr val="tx1"/>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0D5F7A3-324D-4595-802E-A7F62C405837}">
      <dsp:nvSpPr>
        <dsp:cNvPr id="0" name=""/>
        <dsp:cNvSpPr/>
      </dsp:nvSpPr>
      <dsp:spPr>
        <a:xfrm>
          <a:off x="9231975" y="602950"/>
          <a:ext cx="1044467" cy="3679911"/>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1435" rIns="0" bIns="0" numCol="1" spcCol="1270" anchor="t" anchorCtr="0">
          <a:noAutofit/>
        </a:bodyPr>
        <a:lstStyle/>
        <a:p>
          <a:pPr lvl="0" algn="l" defTabSz="644525">
            <a:lnSpc>
              <a:spcPct val="90000"/>
            </a:lnSpc>
            <a:spcBef>
              <a:spcPct val="0"/>
            </a:spcBef>
            <a:spcAft>
              <a:spcPct val="35000"/>
            </a:spcAft>
          </a:pPr>
          <a:r>
            <a:rPr lang="en-US" sz="1450" i="0" kern="1200" dirty="0" smtClean="0">
              <a:solidFill>
                <a:schemeClr val="bg1"/>
              </a:solidFill>
              <a:latin typeface="Calibri" panose="020F0502020204030204"/>
              <a:ea typeface="+mn-ea"/>
              <a:cs typeface="+mn-cs"/>
            </a:rPr>
            <a:t>Board of Supervisors Deliberations</a:t>
          </a:r>
          <a:endParaRPr lang="en-US" sz="1450" kern="1200" dirty="0">
            <a:solidFill>
              <a:sysClr val="window" lastClr="FFFFFF"/>
            </a:solidFill>
            <a:latin typeface="Calibri" panose="020F0502020204030204"/>
            <a:ea typeface="+mn-ea"/>
            <a:cs typeface="+mn-cs"/>
          </a:endParaRPr>
        </a:p>
        <a:p>
          <a:pPr lvl="0" algn="l" defTabSz="644525">
            <a:lnSpc>
              <a:spcPct val="90000"/>
            </a:lnSpc>
            <a:spcBef>
              <a:spcPct val="0"/>
            </a:spcBef>
            <a:spcAft>
              <a:spcPct val="35000"/>
            </a:spcAft>
          </a:pPr>
          <a:endParaRPr lang="en-US" sz="1450" kern="1200" dirty="0">
            <a:solidFill>
              <a:schemeClr val="bg1"/>
            </a:solidFill>
            <a:latin typeface="Calibri" panose="020F0502020204030204"/>
            <a:ea typeface="+mn-ea"/>
            <a:cs typeface="+mn-cs"/>
          </a:endParaRPr>
        </a:p>
        <a:p>
          <a:pPr lvl="0" algn="l" defTabSz="644525">
            <a:lnSpc>
              <a:spcPct val="90000"/>
            </a:lnSpc>
            <a:spcBef>
              <a:spcPct val="0"/>
            </a:spcBef>
            <a:spcAft>
              <a:spcPct val="35000"/>
            </a:spcAft>
          </a:pPr>
          <a:endParaRPr lang="en-US" sz="1450" i="0" kern="1200" dirty="0">
            <a:solidFill>
              <a:sysClr val="window" lastClr="FFFFFF"/>
            </a:solidFill>
            <a:latin typeface="Calibri" panose="020F0502020204030204"/>
            <a:ea typeface="+mn-ea"/>
            <a:cs typeface="+mn-cs"/>
          </a:endParaRPr>
        </a:p>
        <a:p>
          <a:pPr lvl="0" algn="l" defTabSz="644525">
            <a:lnSpc>
              <a:spcPct val="90000"/>
            </a:lnSpc>
            <a:spcBef>
              <a:spcPct val="0"/>
            </a:spcBef>
            <a:spcAft>
              <a:spcPct val="35000"/>
            </a:spcAft>
          </a:pPr>
          <a:endParaRPr lang="en-US" sz="1450" kern="1200">
            <a:solidFill>
              <a:sysClr val="window" lastClr="FFFFFF"/>
            </a:solidFill>
            <a:latin typeface="Calibri" panose="020F0502020204030204"/>
            <a:ea typeface="+mn-ea"/>
            <a:cs typeface="+mn-cs"/>
          </a:endParaRPr>
        </a:p>
      </dsp:txBody>
      <dsp:txXfrm>
        <a:off x="9231975" y="602950"/>
        <a:ext cx="1044467" cy="3679911"/>
      </dsp:txXfrm>
    </dsp:sp>
    <dsp:sp modelId="{AC67CA9B-F60F-4E24-A7C6-257723140982}">
      <dsp:nvSpPr>
        <dsp:cNvPr id="0" name=""/>
        <dsp:cNvSpPr/>
      </dsp:nvSpPr>
      <dsp:spPr>
        <a:xfrm>
          <a:off x="10350338" y="593947"/>
          <a:ext cx="1708865" cy="3679911"/>
        </a:xfrm>
        <a:prstGeom prst="roundRect">
          <a:avLst>
            <a:gd name="adj" fmla="val 5000"/>
          </a:avLst>
        </a:prstGeom>
        <a:solidFill>
          <a:schemeClr val="accent1"/>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b="1" kern="1200" dirty="0" smtClean="0">
              <a:solidFill>
                <a:schemeClr val="tx1"/>
              </a:solidFill>
              <a:latin typeface="Calibri" panose="020F0502020204030204"/>
              <a:ea typeface="+mn-ea"/>
              <a:cs typeface="+mn-cs"/>
            </a:rPr>
            <a:t>March</a:t>
          </a:r>
          <a:endParaRPr lang="en-US" sz="1500" b="1" kern="1200" dirty="0">
            <a:solidFill>
              <a:schemeClr val="tx1"/>
            </a:solidFill>
            <a:latin typeface="Calibri" panose="020F0502020204030204"/>
            <a:ea typeface="+mn-ea"/>
            <a:cs typeface="+mn-cs"/>
          </a:endParaRPr>
        </a:p>
      </dsp:txBody>
      <dsp:txXfrm rot="16200000">
        <a:off x="9012461" y="1931825"/>
        <a:ext cx="3017527" cy="341773"/>
      </dsp:txXfrm>
    </dsp:sp>
    <dsp:sp modelId="{B49A5609-9F71-4BA6-A5E8-BCB549D46B77}">
      <dsp:nvSpPr>
        <dsp:cNvPr id="0" name=""/>
        <dsp:cNvSpPr/>
      </dsp:nvSpPr>
      <dsp:spPr>
        <a:xfrm rot="5400000">
          <a:off x="10237507" y="2224746"/>
          <a:ext cx="301536" cy="256329"/>
        </a:xfrm>
        <a:prstGeom prst="flowChartExtract">
          <a:avLst/>
        </a:prstGeom>
        <a:solidFill>
          <a:schemeClr val="tx1"/>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6537011-2FA0-4F12-BF00-A050414AA8D8}">
      <dsp:nvSpPr>
        <dsp:cNvPr id="0" name=""/>
        <dsp:cNvSpPr/>
      </dsp:nvSpPr>
      <dsp:spPr>
        <a:xfrm>
          <a:off x="10692111" y="593947"/>
          <a:ext cx="1273104" cy="3679911"/>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1435" rIns="0" bIns="0" numCol="1" spcCol="1270" anchor="t" anchorCtr="0">
          <a:noAutofit/>
        </a:bodyPr>
        <a:lstStyle/>
        <a:p>
          <a:pPr lvl="0" algn="l" defTabSz="644525">
            <a:lnSpc>
              <a:spcPct val="90000"/>
            </a:lnSpc>
            <a:spcBef>
              <a:spcPct val="0"/>
            </a:spcBef>
            <a:spcAft>
              <a:spcPct val="35000"/>
            </a:spcAft>
          </a:pPr>
          <a:r>
            <a:rPr lang="en-US" sz="1450" i="0" kern="1200" dirty="0" smtClean="0">
              <a:solidFill>
                <a:schemeClr val="bg1"/>
              </a:solidFill>
              <a:latin typeface="Calibri" panose="020F0502020204030204"/>
              <a:ea typeface="+mn-ea"/>
              <a:cs typeface="+mn-cs"/>
            </a:rPr>
            <a:t>Board of Supervisors Endorse Plan </a:t>
          </a:r>
        </a:p>
        <a:p>
          <a:pPr lvl="0" algn="l" defTabSz="644525">
            <a:lnSpc>
              <a:spcPct val="90000"/>
            </a:lnSpc>
            <a:spcBef>
              <a:spcPct val="0"/>
            </a:spcBef>
            <a:spcAft>
              <a:spcPct val="35000"/>
            </a:spcAft>
          </a:pPr>
          <a:r>
            <a:rPr lang="en-US" sz="1450" i="0" kern="1200" dirty="0" smtClean="0">
              <a:solidFill>
                <a:schemeClr val="bg1"/>
              </a:solidFill>
              <a:latin typeface="Calibri" panose="020F0502020204030204"/>
              <a:ea typeface="+mn-ea"/>
              <a:cs typeface="+mn-cs"/>
            </a:rPr>
            <a:t>VDOT Review Begins</a:t>
          </a:r>
          <a:endParaRPr lang="en-US" sz="1450" kern="1200" dirty="0">
            <a:solidFill>
              <a:sysClr val="window" lastClr="FFFFFF"/>
            </a:solidFill>
            <a:latin typeface="Calibri" panose="020F0502020204030204"/>
            <a:ea typeface="+mn-ea"/>
            <a:cs typeface="+mn-cs"/>
          </a:endParaRPr>
        </a:p>
      </dsp:txBody>
      <dsp:txXfrm>
        <a:off x="10692111" y="593947"/>
        <a:ext cx="1273104" cy="36799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07" tIns="45704" rIns="91407" bIns="45704" rtlCol="0"/>
          <a:lstStyle>
            <a:lvl1pPr algn="l">
              <a:defRPr sz="1200"/>
            </a:lvl1pPr>
          </a:lstStyle>
          <a:p>
            <a:endParaRPr lang="en-US"/>
          </a:p>
        </p:txBody>
      </p:sp>
      <p:sp>
        <p:nvSpPr>
          <p:cNvPr id="3" name="Date Placeholder 2"/>
          <p:cNvSpPr>
            <a:spLocks noGrp="1"/>
          </p:cNvSpPr>
          <p:nvPr>
            <p:ph type="dt" idx="1"/>
          </p:nvPr>
        </p:nvSpPr>
        <p:spPr>
          <a:xfrm>
            <a:off x="3978275" y="1"/>
            <a:ext cx="3043238" cy="466725"/>
          </a:xfrm>
          <a:prstGeom prst="rect">
            <a:avLst/>
          </a:prstGeom>
        </p:spPr>
        <p:txBody>
          <a:bodyPr vert="horz" lIns="91407" tIns="45704" rIns="91407" bIns="45704" rtlCol="0"/>
          <a:lstStyle>
            <a:lvl1pPr algn="r">
              <a:defRPr sz="1200"/>
            </a:lvl1pPr>
          </a:lstStyle>
          <a:p>
            <a:fld id="{24DD8302-515B-4734-A89C-3346F162E4AF}" type="datetimeFigureOut">
              <a:rPr lang="en-US" smtClean="0"/>
              <a:t>3/5/2018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07" tIns="45704" rIns="91407" bIns="45704" rtlCol="0" anchor="ctr"/>
          <a:lstStyle/>
          <a:p>
            <a:endParaRPr lang="en-US"/>
          </a:p>
        </p:txBody>
      </p:sp>
      <p:sp>
        <p:nvSpPr>
          <p:cNvPr id="5" name="Notes Placeholder 4"/>
          <p:cNvSpPr>
            <a:spLocks noGrp="1"/>
          </p:cNvSpPr>
          <p:nvPr>
            <p:ph type="body" sz="quarter" idx="3"/>
          </p:nvPr>
        </p:nvSpPr>
        <p:spPr>
          <a:xfrm>
            <a:off x="701678" y="4479927"/>
            <a:ext cx="5619750" cy="3665538"/>
          </a:xfrm>
          <a:prstGeom prst="rect">
            <a:avLst/>
          </a:prstGeom>
        </p:spPr>
        <p:txBody>
          <a:bodyPr vert="horz" lIns="91407" tIns="45704" rIns="91407" bIns="457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7"/>
            <a:ext cx="3043238" cy="466725"/>
          </a:xfrm>
          <a:prstGeom prst="rect">
            <a:avLst/>
          </a:prstGeom>
        </p:spPr>
        <p:txBody>
          <a:bodyPr vert="horz" lIns="91407" tIns="45704" rIns="91407" bIns="45704"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7"/>
            <a:ext cx="3043238" cy="466725"/>
          </a:xfrm>
          <a:prstGeom prst="rect">
            <a:avLst/>
          </a:prstGeom>
        </p:spPr>
        <p:txBody>
          <a:bodyPr vert="horz" lIns="91407" tIns="45704" rIns="91407" bIns="45704" rtlCol="0" anchor="b"/>
          <a:lstStyle>
            <a:lvl1pPr algn="r">
              <a:defRPr sz="1200"/>
            </a:lvl1pPr>
          </a:lstStyle>
          <a:p>
            <a:fld id="{28B112F0-1C9B-4E87-8E97-A2D92807CF6B}" type="slidenum">
              <a:rPr lang="en-US" smtClean="0"/>
              <a:t>‹#›</a:t>
            </a:fld>
            <a:endParaRPr lang="en-US"/>
          </a:p>
        </p:txBody>
      </p:sp>
    </p:spTree>
    <p:extLst>
      <p:ext uri="{BB962C8B-B14F-4D97-AF65-F5344CB8AC3E}">
        <p14:creationId xmlns:p14="http://schemas.microsoft.com/office/powerpoint/2010/main" val="10645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33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112F0-1C9B-4E87-8E97-A2D92807CF6B}" type="slidenum">
              <a:rPr lang="en-US" smtClean="0"/>
              <a:t>10</a:t>
            </a:fld>
            <a:endParaRPr lang="en-US"/>
          </a:p>
        </p:txBody>
      </p:sp>
    </p:spTree>
    <p:extLst>
      <p:ext uri="{BB962C8B-B14F-4D97-AF65-F5344CB8AC3E}">
        <p14:creationId xmlns:p14="http://schemas.microsoft.com/office/powerpoint/2010/main" val="402154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365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933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112F0-1C9B-4E87-8E97-A2D92807CF6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1300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overarching comments</a:t>
            </a:r>
          </a:p>
          <a:p>
            <a:endParaRPr lang="en-US" dirty="0" smtClean="0"/>
          </a:p>
          <a:p>
            <a:endParaRPr lang="en-US"/>
          </a:p>
        </p:txBody>
      </p:sp>
      <p:sp>
        <p:nvSpPr>
          <p:cNvPr id="4" name="Slide Number Placeholder 3"/>
          <p:cNvSpPr>
            <a:spLocks noGrp="1"/>
          </p:cNvSpPr>
          <p:nvPr>
            <p:ph type="sldNum" sz="quarter" idx="10"/>
          </p:nvPr>
        </p:nvSpPr>
        <p:spPr/>
        <p:txBody>
          <a:bodyPr/>
          <a:lstStyle/>
          <a:p>
            <a:fld id="{28B112F0-1C9B-4E87-8E97-A2D92807CF6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8651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written comments submitted will be fed into the </a:t>
            </a:r>
            <a:r>
              <a:rPr lang="en-US" baseline="0" dirty="0" err="1" smtClean="0"/>
              <a:t>sopreadsheet</a:t>
            </a:r>
            <a:endParaRPr lang="en-US" dirty="0"/>
          </a:p>
        </p:txBody>
      </p:sp>
      <p:sp>
        <p:nvSpPr>
          <p:cNvPr id="4" name="Slide Number Placeholder 3"/>
          <p:cNvSpPr>
            <a:spLocks noGrp="1"/>
          </p:cNvSpPr>
          <p:nvPr>
            <p:ph type="sldNum" sz="quarter" idx="10"/>
          </p:nvPr>
        </p:nvSpPr>
        <p:spPr/>
        <p:txBody>
          <a:bodyPr/>
          <a:lstStyle/>
          <a:p>
            <a:fld id="{28B112F0-1C9B-4E87-8E97-A2D92807CF6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3637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36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534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ctr">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75127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613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112F0-1C9B-4E87-8E97-A2D92807CF6B}" type="slidenum">
              <a:rPr lang="en-US" smtClean="0"/>
              <a:t>2</a:t>
            </a:fld>
            <a:endParaRPr lang="en-US"/>
          </a:p>
        </p:txBody>
      </p:sp>
    </p:spTree>
    <p:extLst>
      <p:ext uri="{BB962C8B-B14F-4D97-AF65-F5344CB8AC3E}">
        <p14:creationId xmlns:p14="http://schemas.microsoft.com/office/powerpoint/2010/main" val="286071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112F0-1C9B-4E87-8E97-A2D92807CF6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50852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346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229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Loudoun County has consistently focused on promoting a high quality of life for its residents by establishing standards that encourage high quality developments. For the purpose of this policy discussion, Quality Development refers to a broad area of topics related to the visual and physical qualities that new development should possess, such as sensitive integration of the natural and built environments, sustainable  energy technology, pedestrian and bike friendly environments that promote activity and connectivity in spaces between buildings and developments, accessible and connected parks and open spaces, context sensitive site and building design that promotes compatibility between adjacent developments and land uses, well-designed architecture that promotes visual appeal and interest throughout the County. By encouraging quality development, distinctive identities can be realized for certain areas through the use of high quality design, siting, landscaping, architecture, signage, sustainability and other design elements. Loudoun County intends to encourage a return to historic patterns with an emphasis on conservation design, compact walkability, and public spaces that can be integrated into the evolution of existing places and in the design of new developments.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B112F0-1C9B-4E87-8E97-A2D92807CF6B}" type="slidenum">
              <a:rPr lang="en-US" smtClean="0"/>
              <a:t>23</a:t>
            </a:fld>
            <a:endParaRPr lang="en-US"/>
          </a:p>
        </p:txBody>
      </p:sp>
    </p:spTree>
    <p:extLst>
      <p:ext uri="{BB962C8B-B14F-4D97-AF65-F5344CB8AC3E}">
        <p14:creationId xmlns:p14="http://schemas.microsoft.com/office/powerpoint/2010/main" val="158691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four developments have unique features that give vibrancy and a sense of place, from a well-designed parking garage to plazas with fountains and seating areas, gateways that invite people into the space, and pedestrian focused signage and lighting.</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Raytheon Campus, which utilizes dense evergreen trees to provide a visual buffer, and Quantum Park, which incorporates deep setbacks, building design, open space and ponds to provide visual appeal and interest to the site. </a:t>
            </a:r>
          </a:p>
          <a:p>
            <a:endParaRPr lang="en-US" dirty="0"/>
          </a:p>
        </p:txBody>
      </p:sp>
      <p:sp>
        <p:nvSpPr>
          <p:cNvPr id="4" name="Slide Number Placeholder 3"/>
          <p:cNvSpPr>
            <a:spLocks noGrp="1"/>
          </p:cNvSpPr>
          <p:nvPr>
            <p:ph type="sldNum" sz="quarter" idx="10"/>
          </p:nvPr>
        </p:nvSpPr>
        <p:spPr/>
        <p:txBody>
          <a:bodyPr/>
          <a:lstStyle/>
          <a:p>
            <a:fld id="{28B112F0-1C9B-4E87-8E97-A2D92807CF6B}" type="slidenum">
              <a:rPr lang="en-US" smtClean="0"/>
              <a:t>24</a:t>
            </a:fld>
            <a:endParaRPr lang="en-US"/>
          </a:p>
        </p:txBody>
      </p:sp>
    </p:spTree>
    <p:extLst>
      <p:ext uri="{BB962C8B-B14F-4D97-AF65-F5344CB8AC3E}">
        <p14:creationId xmlns:p14="http://schemas.microsoft.com/office/powerpoint/2010/main" val="464510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 out the progress</a:t>
            </a:r>
            <a:r>
              <a:rPr lang="en-US" baseline="0" dirty="0" smtClean="0"/>
              <a:t> and the challenges with these</a:t>
            </a:r>
          </a:p>
          <a:p>
            <a:endParaRPr lang="en-US" baseline="0" dirty="0" smtClean="0"/>
          </a:p>
          <a:p>
            <a:r>
              <a:rPr lang="en-US" dirty="0" smtClean="0"/>
              <a:t>Possible Steps forward	 </a:t>
            </a:r>
          </a:p>
          <a:p>
            <a:pPr lvl="0"/>
            <a:r>
              <a:rPr lang="en-US" sz="1200" dirty="0" smtClean="0"/>
              <a:t>Endeavor to unify design guidance within the new Plan that is synchronized with street and roadway design in the new Countywide Transportation Plan.</a:t>
            </a:r>
          </a:p>
          <a:p>
            <a:pPr lvl="0"/>
            <a:r>
              <a:rPr lang="en-US" sz="1200" dirty="0" smtClean="0"/>
              <a:t>Enhance nonresidential design guidelines for all major areas in the County (based on the land use types, Policy Areas (Rural, Transition, Suburban and Urban), and more specific ones in targeted areas in the County.</a:t>
            </a:r>
          </a:p>
          <a:p>
            <a:pPr lvl="0"/>
            <a:r>
              <a:rPr lang="en-US" sz="1200" dirty="0" smtClean="0"/>
              <a:t>Establish or enhance a sense of place from development to development and create vibrant spaces and buildings for human activity, but should not be cumbersome or overly prescriptive so as to inhibit development.</a:t>
            </a:r>
          </a:p>
          <a:p>
            <a:r>
              <a:rPr lang="en-US" sz="1200" dirty="0" smtClean="0"/>
              <a:t>Promote programs that encourage sustainability, environmental stewardship, and protection of the environment.</a:t>
            </a:r>
          </a:p>
          <a:p>
            <a:endParaRPr lang="en-US" dirty="0"/>
          </a:p>
        </p:txBody>
      </p:sp>
      <p:sp>
        <p:nvSpPr>
          <p:cNvPr id="4" name="Slide Number Placeholder 3"/>
          <p:cNvSpPr>
            <a:spLocks noGrp="1"/>
          </p:cNvSpPr>
          <p:nvPr>
            <p:ph type="sldNum" sz="quarter" idx="10"/>
          </p:nvPr>
        </p:nvSpPr>
        <p:spPr/>
        <p:txBody>
          <a:bodyPr/>
          <a:lstStyle/>
          <a:p>
            <a:fld id="{28B112F0-1C9B-4E87-8E97-A2D92807CF6B}" type="slidenum">
              <a:rPr lang="en-US" smtClean="0"/>
              <a:t>25</a:t>
            </a:fld>
            <a:endParaRPr lang="en-US"/>
          </a:p>
        </p:txBody>
      </p:sp>
    </p:spTree>
    <p:extLst>
      <p:ext uri="{BB962C8B-B14F-4D97-AF65-F5344CB8AC3E}">
        <p14:creationId xmlns:p14="http://schemas.microsoft.com/office/powerpoint/2010/main" val="2176395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Recommended policies for the new plan include design guidelines as well ways to maintain and build upon the quality of life in the County. These are overarching policies for the County. The main goal of the policies and design guidelines below are to give a framework for the County as a whole on what can be achieved in regards to quality of life and provide a streamlined approach that encompasses more than just  buildings, but also how the community will interact and live, work, and play in the County.  **These</a:t>
            </a:r>
            <a:r>
              <a:rPr lang="en-US" sz="1200" kern="1200" baseline="0" dirty="0" smtClean="0">
                <a:solidFill>
                  <a:schemeClr val="tx1"/>
                </a:solidFill>
                <a:effectLst/>
                <a:latin typeface="+mn-lt"/>
                <a:ea typeface="+mn-ea"/>
                <a:cs typeface="+mn-cs"/>
              </a:rPr>
              <a:t> are all carryover policies (from the 70 pages of design guidelines in various chapters of the Revised General Plan, specifically chapter 11 and then Retail plan, route 28 and 50) that have been condensed and put together in one place.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Analyze the impact a potential development may have on the urbanizing landscape, considering not only appearance, but practical considerations such as proximity and quality of connections to utilities and means of daily life or end-users. Development should respond to the local context and build and improve upon regional character.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effectLst/>
                <a:latin typeface="+mn-lt"/>
                <a:ea typeface="+mn-ea"/>
                <a:cs typeface="+mn-cs"/>
              </a:rPr>
              <a:t>**These</a:t>
            </a:r>
            <a:r>
              <a:rPr lang="en-US" sz="1200" b="0" u="none" kern="1200" baseline="0" dirty="0" smtClean="0">
                <a:solidFill>
                  <a:schemeClr val="tx1"/>
                </a:solidFill>
                <a:effectLst/>
                <a:latin typeface="+mn-lt"/>
                <a:ea typeface="+mn-ea"/>
                <a:cs typeface="+mn-cs"/>
              </a:rPr>
              <a:t> are the same headers you can find in the current Revised General Plan (Retail Plan) but can be used across the county with some updated text and always using them within the context of the policy area (Urban, Suburban, Transition, and Rural).</a:t>
            </a:r>
          </a:p>
          <a:p>
            <a:endParaRPr lang="en-US" dirty="0"/>
          </a:p>
        </p:txBody>
      </p:sp>
      <p:sp>
        <p:nvSpPr>
          <p:cNvPr id="4" name="Slide Number Placeholder 3"/>
          <p:cNvSpPr>
            <a:spLocks noGrp="1"/>
          </p:cNvSpPr>
          <p:nvPr>
            <p:ph type="sldNum" sz="quarter" idx="10"/>
          </p:nvPr>
        </p:nvSpPr>
        <p:spPr/>
        <p:txBody>
          <a:bodyPr/>
          <a:lstStyle/>
          <a:p>
            <a:fld id="{28B112F0-1C9B-4E87-8E97-A2D92807CF6B}" type="slidenum">
              <a:rPr lang="en-US" smtClean="0"/>
              <a:t>26</a:t>
            </a:fld>
            <a:endParaRPr lang="en-US"/>
          </a:p>
        </p:txBody>
      </p:sp>
    </p:spTree>
    <p:extLst>
      <p:ext uri="{BB962C8B-B14F-4D97-AF65-F5344CB8AC3E}">
        <p14:creationId xmlns:p14="http://schemas.microsoft.com/office/powerpoint/2010/main" val="557988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112F0-1C9B-4E87-8E97-A2D92807CF6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17891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80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683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386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404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360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Board members expressed appreciation to Stakeholders for many hours of work contributed to Envision Loudoun</a:t>
            </a:r>
            <a:endParaRPr lang="en-US" dirty="0"/>
          </a:p>
        </p:txBody>
      </p:sp>
    </p:spTree>
    <p:extLst>
      <p:ext uri="{BB962C8B-B14F-4D97-AF65-F5344CB8AC3E}">
        <p14:creationId xmlns:p14="http://schemas.microsoft.com/office/powerpoint/2010/main" val="281443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the July 9 meeting for full fiscal and travel demand model results and any resulting issues for</a:t>
            </a:r>
            <a:r>
              <a:rPr lang="en-US" baseline="0" dirty="0" smtClean="0"/>
              <a:t> the Planning Commission to consider</a:t>
            </a:r>
            <a:endParaRPr lang="en-US" dirty="0"/>
          </a:p>
        </p:txBody>
      </p:sp>
      <p:sp>
        <p:nvSpPr>
          <p:cNvPr id="4" name="Slide Number Placeholder 3"/>
          <p:cNvSpPr>
            <a:spLocks noGrp="1"/>
          </p:cNvSpPr>
          <p:nvPr>
            <p:ph type="sldNum" sz="quarter" idx="10"/>
          </p:nvPr>
        </p:nvSpPr>
        <p:spPr/>
        <p:txBody>
          <a:bodyPr/>
          <a:lstStyle/>
          <a:p>
            <a:fld id="{28B112F0-1C9B-4E87-8E97-A2D92807CF6B}" type="slidenum">
              <a:rPr lang="en-US" smtClean="0"/>
              <a:t>8</a:t>
            </a:fld>
            <a:endParaRPr lang="en-US"/>
          </a:p>
        </p:txBody>
      </p:sp>
    </p:spTree>
    <p:extLst>
      <p:ext uri="{BB962C8B-B14F-4D97-AF65-F5344CB8AC3E}">
        <p14:creationId xmlns:p14="http://schemas.microsoft.com/office/powerpoint/2010/main" val="210749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112F0-1C9B-4E87-8E97-A2D92807CF6B}" type="slidenum">
              <a:rPr lang="en-US" smtClean="0"/>
              <a:t>9</a:t>
            </a:fld>
            <a:endParaRPr lang="en-US"/>
          </a:p>
        </p:txBody>
      </p:sp>
    </p:spTree>
    <p:extLst>
      <p:ext uri="{BB962C8B-B14F-4D97-AF65-F5344CB8AC3E}">
        <p14:creationId xmlns:p14="http://schemas.microsoft.com/office/powerpoint/2010/main" val="341466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5" name="Footer Placeholder 4"/>
          <p:cNvSpPr>
            <a:spLocks noGrp="1"/>
          </p:cNvSpPr>
          <p:nvPr>
            <p:ph type="ftr" sz="quarter" idx="11"/>
          </p:nvPr>
        </p:nvSpPr>
        <p:spPr/>
        <p:txBody>
          <a:bodyPr/>
          <a:lstStyle/>
          <a:p>
            <a:endParaRPr lang="en-US">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spTree>
    <p:extLst>
      <p:ext uri="{BB962C8B-B14F-4D97-AF65-F5344CB8AC3E}">
        <p14:creationId xmlns:p14="http://schemas.microsoft.com/office/powerpoint/2010/main" val="242504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720" y="186772"/>
            <a:ext cx="9275973" cy="575170"/>
          </a:xfrm>
        </p:spPr>
        <p:txBody>
          <a:bodyPr anchor="t">
            <a:normAutofit/>
          </a:bodyPr>
          <a:lstStyle>
            <a:lvl1pPr algn="l">
              <a:defRPr sz="3200" b="0">
                <a:solidFill>
                  <a:schemeClr val="bg1"/>
                </a:solidFill>
                <a:latin typeface="Arial"/>
                <a:cs typeface="Arial"/>
              </a:defRPr>
            </a:lvl1pPr>
          </a:lstStyle>
          <a:p>
            <a:r>
              <a:rPr lang="en-US" dirty="0"/>
              <a:t>Click to edit Master title style</a:t>
            </a:r>
          </a:p>
        </p:txBody>
      </p:sp>
      <p:sp>
        <p:nvSpPr>
          <p:cNvPr id="7" name="Text Placeholder 6"/>
          <p:cNvSpPr>
            <a:spLocks noGrp="1"/>
          </p:cNvSpPr>
          <p:nvPr>
            <p:ph type="body" sz="quarter" idx="13" hasCustomPrompt="1"/>
          </p:nvPr>
        </p:nvSpPr>
        <p:spPr>
          <a:xfrm>
            <a:off x="609600" y="1083273"/>
            <a:ext cx="10972800" cy="4734916"/>
          </a:xfrm>
        </p:spPr>
        <p:txBody>
          <a:bodyPr/>
          <a:lstStyle>
            <a:lvl1pPr marL="0" indent="0">
              <a:spcBef>
                <a:spcPts val="0"/>
              </a:spcBef>
              <a:spcAft>
                <a:spcPts val="600"/>
              </a:spcAft>
              <a:buFontTx/>
              <a:buNone/>
              <a:defRPr sz="3000" b="1" baseline="0">
                <a:solidFill>
                  <a:srgbClr val="2B388F"/>
                </a:solidFill>
                <a:latin typeface="Arial"/>
                <a:cs typeface="Arial"/>
              </a:defRPr>
            </a:lvl1pPr>
            <a:lvl2pPr marL="3175" indent="0">
              <a:lnSpc>
                <a:spcPct val="100000"/>
              </a:lnSpc>
              <a:spcBef>
                <a:spcPts val="0"/>
              </a:spcBef>
              <a:buFontTx/>
              <a:buNone/>
              <a:defRPr sz="2200" baseline="0">
                <a:latin typeface="Arial"/>
                <a:cs typeface="Arial"/>
              </a:defRPr>
            </a:lvl2pPr>
            <a:lvl3pPr marL="569913" indent="-346075">
              <a:buFont typeface="Lucida Grande"/>
              <a:buChar char="■"/>
              <a:tabLst/>
              <a:defRPr sz="2200" baseline="0">
                <a:latin typeface="Arial"/>
                <a:cs typeface="Arial"/>
              </a:defRPr>
            </a:lvl3pPr>
            <a:lvl4pPr marL="914400" indent="-344488">
              <a:buFont typeface="Lucida Grande"/>
              <a:buChar char="»"/>
              <a:defRPr sz="2200" baseline="0">
                <a:latin typeface="Arial"/>
                <a:cs typeface="Arial"/>
              </a:defRPr>
            </a:lvl4pPr>
            <a:lvl5pPr marL="1373188" indent="-401638">
              <a:buSzPct val="70000"/>
              <a:buFont typeface="Arial"/>
              <a:buChar char="►"/>
              <a:defRPr sz="2200" baseline="0">
                <a:latin typeface="Arial"/>
                <a:cs typeface="Arial"/>
              </a:defRPr>
            </a:lvl5pPr>
          </a:lstStyle>
          <a:p>
            <a:pPr lvl="0"/>
            <a:r>
              <a:rPr lang="en-US" dirty="0"/>
              <a:t>Text Header</a:t>
            </a:r>
          </a:p>
          <a:p>
            <a:pPr lvl="1"/>
            <a:r>
              <a:rPr lang="en-US" dirty="0"/>
              <a:t>Body Text</a:t>
            </a:r>
          </a:p>
          <a:p>
            <a:pPr lvl="2"/>
            <a:r>
              <a:rPr lang="en-US" dirty="0"/>
              <a:t>Second level</a:t>
            </a:r>
          </a:p>
          <a:p>
            <a:pPr lvl="2"/>
            <a:r>
              <a:rPr lang="en-US" dirty="0"/>
              <a:t>Second level</a:t>
            </a:r>
          </a:p>
          <a:p>
            <a:pPr lvl="3"/>
            <a:r>
              <a:rPr lang="en-US" dirty="0"/>
              <a:t>Third level</a:t>
            </a:r>
          </a:p>
          <a:p>
            <a:pPr lvl="3"/>
            <a:r>
              <a:rPr lang="en-US" dirty="0"/>
              <a:t>Third level</a:t>
            </a:r>
          </a:p>
          <a:p>
            <a:pPr lvl="4"/>
            <a:r>
              <a:rPr lang="en-US" dirty="0"/>
              <a:t>Fourth level</a:t>
            </a:r>
          </a:p>
          <a:p>
            <a:pPr lvl="4"/>
            <a:r>
              <a:rPr lang="en-US" dirty="0"/>
              <a:t>Fourth level</a:t>
            </a:r>
          </a:p>
        </p:txBody>
      </p:sp>
      <p:sp>
        <p:nvSpPr>
          <p:cNvPr id="3" name="TextBox 2"/>
          <p:cNvSpPr txBox="1"/>
          <p:nvPr userDrawn="1"/>
        </p:nvSpPr>
        <p:spPr>
          <a:xfrm>
            <a:off x="609600" y="6148520"/>
            <a:ext cx="722120" cy="307777"/>
          </a:xfrm>
          <a:prstGeom prst="rect">
            <a:avLst/>
          </a:prstGeom>
          <a:noFill/>
        </p:spPr>
        <p:txBody>
          <a:bodyPr wrap="square" rtlCol="0">
            <a:spAutoFit/>
          </a:bodyPr>
          <a:lstStyle/>
          <a:p>
            <a:fld id="{BFEEE25B-4D17-4141-BB77-3A53F7501D49}" type="slidenum">
              <a:rPr lang="en-US" sz="1400">
                <a:solidFill>
                  <a:srgbClr val="006647"/>
                </a:solidFill>
              </a:rPr>
              <a:pPr/>
              <a:t>‹#›</a:t>
            </a:fld>
            <a:endParaRPr lang="en-US" sz="1400" dirty="0">
              <a:solidFill>
                <a:srgbClr val="006647"/>
              </a:solidFill>
            </a:endParaRPr>
          </a:p>
        </p:txBody>
      </p:sp>
    </p:spTree>
    <p:extLst>
      <p:ext uri="{BB962C8B-B14F-4D97-AF65-F5344CB8AC3E}">
        <p14:creationId xmlns:p14="http://schemas.microsoft.com/office/powerpoint/2010/main" val="361570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720" y="186772"/>
            <a:ext cx="9275973" cy="575170"/>
          </a:xfrm>
        </p:spPr>
        <p:txBody>
          <a:bodyPr anchor="t">
            <a:normAutofit/>
          </a:bodyPr>
          <a:lstStyle>
            <a:lvl1pPr algn="l">
              <a:defRPr sz="3200" b="0">
                <a:solidFill>
                  <a:schemeClr val="bg1"/>
                </a:solidFill>
                <a:latin typeface="Arial"/>
                <a:cs typeface="Arial"/>
              </a:defRPr>
            </a:lvl1pPr>
          </a:lstStyle>
          <a:p>
            <a:r>
              <a:rPr lang="en-US" dirty="0"/>
              <a:t>Click to edit Master title style</a:t>
            </a:r>
          </a:p>
        </p:txBody>
      </p:sp>
      <p:sp>
        <p:nvSpPr>
          <p:cNvPr id="7" name="Text Placeholder 6"/>
          <p:cNvSpPr>
            <a:spLocks noGrp="1"/>
          </p:cNvSpPr>
          <p:nvPr>
            <p:ph type="body" sz="quarter" idx="13" hasCustomPrompt="1"/>
          </p:nvPr>
        </p:nvSpPr>
        <p:spPr>
          <a:xfrm>
            <a:off x="609600" y="1083273"/>
            <a:ext cx="10972800" cy="4734916"/>
          </a:xfrm>
        </p:spPr>
        <p:txBody>
          <a:bodyPr/>
          <a:lstStyle>
            <a:lvl1pPr marL="0" indent="0">
              <a:spcBef>
                <a:spcPts val="0"/>
              </a:spcBef>
              <a:spcAft>
                <a:spcPts val="600"/>
              </a:spcAft>
              <a:buFontTx/>
              <a:buNone/>
              <a:defRPr sz="3000" b="1" baseline="0">
                <a:solidFill>
                  <a:srgbClr val="2B388F"/>
                </a:solidFill>
                <a:latin typeface="Arial"/>
                <a:cs typeface="Arial"/>
              </a:defRPr>
            </a:lvl1pPr>
            <a:lvl2pPr marL="3175" indent="0">
              <a:lnSpc>
                <a:spcPct val="100000"/>
              </a:lnSpc>
              <a:spcBef>
                <a:spcPts val="0"/>
              </a:spcBef>
              <a:buFontTx/>
              <a:buNone/>
              <a:defRPr sz="2200" baseline="0">
                <a:latin typeface="Arial"/>
                <a:cs typeface="Arial"/>
              </a:defRPr>
            </a:lvl2pPr>
            <a:lvl3pPr marL="569913" indent="-346075">
              <a:buFont typeface="Lucida Grande"/>
              <a:buChar char="■"/>
              <a:tabLst/>
              <a:defRPr sz="2200" baseline="0">
                <a:latin typeface="Arial"/>
                <a:cs typeface="Arial"/>
              </a:defRPr>
            </a:lvl3pPr>
            <a:lvl4pPr marL="914400" indent="-344488">
              <a:buFont typeface="Lucida Grande"/>
              <a:buChar char="»"/>
              <a:defRPr sz="2200" baseline="0">
                <a:latin typeface="Arial"/>
                <a:cs typeface="Arial"/>
              </a:defRPr>
            </a:lvl4pPr>
            <a:lvl5pPr marL="1373188" indent="-401638">
              <a:buSzPct val="70000"/>
              <a:buFont typeface="Arial"/>
              <a:buChar char="►"/>
              <a:defRPr sz="2200" baseline="0">
                <a:latin typeface="Arial"/>
                <a:cs typeface="Arial"/>
              </a:defRPr>
            </a:lvl5pPr>
          </a:lstStyle>
          <a:p>
            <a:pPr lvl="0"/>
            <a:r>
              <a:rPr lang="en-US" dirty="0"/>
              <a:t>Text Header</a:t>
            </a:r>
          </a:p>
          <a:p>
            <a:pPr lvl="1"/>
            <a:r>
              <a:rPr lang="en-US" dirty="0"/>
              <a:t>Body Text</a:t>
            </a:r>
          </a:p>
          <a:p>
            <a:pPr lvl="2"/>
            <a:r>
              <a:rPr lang="en-US" dirty="0"/>
              <a:t>Second level</a:t>
            </a:r>
          </a:p>
          <a:p>
            <a:pPr lvl="2"/>
            <a:r>
              <a:rPr lang="en-US" dirty="0"/>
              <a:t>Second level</a:t>
            </a:r>
          </a:p>
          <a:p>
            <a:pPr lvl="3"/>
            <a:r>
              <a:rPr lang="en-US" dirty="0"/>
              <a:t>Third level</a:t>
            </a:r>
          </a:p>
          <a:p>
            <a:pPr lvl="3"/>
            <a:r>
              <a:rPr lang="en-US" dirty="0"/>
              <a:t>Third level</a:t>
            </a:r>
          </a:p>
          <a:p>
            <a:pPr lvl="4"/>
            <a:r>
              <a:rPr lang="en-US" dirty="0"/>
              <a:t>Fourth level</a:t>
            </a:r>
          </a:p>
          <a:p>
            <a:pPr lvl="4"/>
            <a:r>
              <a:rPr lang="en-US" dirty="0"/>
              <a:t>Fourth level</a:t>
            </a:r>
          </a:p>
        </p:txBody>
      </p:sp>
    </p:spTree>
    <p:extLst>
      <p:ext uri="{BB962C8B-B14F-4D97-AF65-F5344CB8AC3E}">
        <p14:creationId xmlns:p14="http://schemas.microsoft.com/office/powerpoint/2010/main" val="96135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F03B2E8-3F04-49CE-98BA-3A05B773D2F9}" type="datetime1">
              <a:rPr lang="en-US" smtClean="0">
                <a:solidFill>
                  <a:srgbClr val="006647">
                    <a:tint val="75000"/>
                  </a:srgbClr>
                </a:solidFill>
              </a:rPr>
              <a:pPr/>
              <a:t>3/5/2018</a:t>
            </a:fld>
            <a:endParaRPr lang="en-US" dirty="0">
              <a:solidFill>
                <a:srgbClr val="00664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731257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9B6D4-C6A1-4405-9D69-1E905E58EA1B}" type="datetime1">
              <a:rPr lang="en-US" smtClean="0">
                <a:solidFill>
                  <a:srgbClr val="006647">
                    <a:tint val="75000"/>
                  </a:srgbClr>
                </a:solidFill>
              </a:rPr>
              <a:pPr/>
              <a:t>3/5/2018</a:t>
            </a:fld>
            <a:endParaRPr lang="en-US" dirty="0">
              <a:solidFill>
                <a:srgbClr val="00664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201426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138A51-9F35-4DC8-935B-E85F802E9C2B}" type="datetime1">
              <a:rPr lang="en-US" smtClean="0">
                <a:solidFill>
                  <a:srgbClr val="006647">
                    <a:tint val="75000"/>
                  </a:srgbClr>
                </a:solidFill>
              </a:rPr>
              <a:pPr/>
              <a:t>3/5/2018</a:t>
            </a:fld>
            <a:endParaRPr lang="en-US" dirty="0">
              <a:solidFill>
                <a:srgbClr val="00664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286173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5B1B57-28AB-4E24-8877-D54D3E432347}" type="datetime1">
              <a:rPr lang="en-US" smtClean="0">
                <a:solidFill>
                  <a:srgbClr val="006647">
                    <a:tint val="75000"/>
                  </a:srgbClr>
                </a:solidFill>
              </a:rPr>
              <a:pPr/>
              <a:t>3/5/2018</a:t>
            </a:fld>
            <a:endParaRPr lang="en-US" dirty="0">
              <a:solidFill>
                <a:srgbClr val="00664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325108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6E6DBA-87D2-492C-BD07-042978F407F4}" type="datetime1">
              <a:rPr lang="en-US" smtClean="0">
                <a:solidFill>
                  <a:srgbClr val="006647">
                    <a:tint val="75000"/>
                  </a:srgbClr>
                </a:solidFill>
              </a:rPr>
              <a:pPr/>
              <a:t>3/5/2018</a:t>
            </a:fld>
            <a:endParaRPr lang="en-US" dirty="0">
              <a:solidFill>
                <a:srgbClr val="00664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6647">
                  <a:tint val="75000"/>
                </a:srgbClr>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3722731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1E1828-7F7B-4B51-B2B7-96971BDFF1B4}" type="datetime1">
              <a:rPr lang="en-US" smtClean="0">
                <a:solidFill>
                  <a:srgbClr val="006647">
                    <a:tint val="75000"/>
                  </a:srgbClr>
                </a:solidFill>
              </a:rPr>
              <a:pPr/>
              <a:t>3/5/2018</a:t>
            </a:fld>
            <a:endParaRPr lang="en-US" dirty="0">
              <a:solidFill>
                <a:srgbClr val="00664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6647">
                  <a:tint val="75000"/>
                </a:srgbClr>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1522953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2035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0" y="0"/>
            <a:ext cx="12203551" cy="6926510"/>
          </a:xfrm>
          <a:prstGeom prst="rect">
            <a:avLst/>
          </a:prstGeom>
          <a:gradFill>
            <a:gsLst>
              <a:gs pos="0">
                <a:schemeClr val="tx1">
                  <a:lumMod val="50000"/>
                  <a:alpha val="27000"/>
                </a:schemeClr>
              </a:gs>
              <a:gs pos="100000">
                <a:schemeClr val="tx1">
                  <a:lumMod val="5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D26661A9-79EB-4BEC-BACD-D444EAC65076}" type="datetime1">
              <a:rPr lang="en-US" smtClean="0">
                <a:solidFill>
                  <a:srgbClr val="006647">
                    <a:tint val="75000"/>
                  </a:srgbClr>
                </a:solidFill>
              </a:rPr>
              <a:pPr/>
              <a:t>3/5/2018</a:t>
            </a:fld>
            <a:endParaRPr lang="en-US" dirty="0">
              <a:solidFill>
                <a:srgbClr val="00664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6647">
                  <a:tint val="75000"/>
                </a:srgbClr>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498" y="1224793"/>
            <a:ext cx="8660223" cy="4353885"/>
          </a:xfrm>
          <a:prstGeom prst="rect">
            <a:avLst/>
          </a:prstGeom>
        </p:spPr>
      </p:pic>
    </p:spTree>
    <p:extLst>
      <p:ext uri="{BB962C8B-B14F-4D97-AF65-F5344CB8AC3E}">
        <p14:creationId xmlns:p14="http://schemas.microsoft.com/office/powerpoint/2010/main" val="642690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4304F-76CC-418A-BE4B-DEDBC16BE492}" type="datetime1">
              <a:rPr lang="en-US" smtClean="0">
                <a:solidFill>
                  <a:srgbClr val="006647">
                    <a:tint val="75000"/>
                  </a:srgbClr>
                </a:solidFill>
              </a:rPr>
              <a:pPr/>
              <a:t>3/5/2018</a:t>
            </a:fld>
            <a:endParaRPr lang="en-US" dirty="0">
              <a:solidFill>
                <a:srgbClr val="00664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226785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5" name="Footer Placeholder 4"/>
          <p:cNvSpPr>
            <a:spLocks noGrp="1"/>
          </p:cNvSpPr>
          <p:nvPr>
            <p:ph type="ftr" sz="quarter" idx="11"/>
          </p:nvPr>
        </p:nvSpPr>
        <p:spPr/>
        <p:txBody>
          <a:bodyPr/>
          <a:lstStyle/>
          <a:p>
            <a:endParaRPr lang="en-US">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spTree>
    <p:extLst>
      <p:ext uri="{BB962C8B-B14F-4D97-AF65-F5344CB8AC3E}">
        <p14:creationId xmlns:p14="http://schemas.microsoft.com/office/powerpoint/2010/main" val="334901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84F29D-4987-4411-8490-264169368504}" type="datetime1">
              <a:rPr lang="en-US" smtClean="0">
                <a:solidFill>
                  <a:srgbClr val="006647">
                    <a:tint val="75000"/>
                  </a:srgbClr>
                </a:solidFill>
              </a:rPr>
              <a:pPr/>
              <a:t>3/5/2018</a:t>
            </a:fld>
            <a:endParaRPr lang="en-US" dirty="0">
              <a:solidFill>
                <a:srgbClr val="00664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915233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F03B2E8-3F04-49CE-98BA-3A05B773D2F9}" type="datetime1">
              <a:rPr lang="en-US" smtClean="0">
                <a:solidFill>
                  <a:srgbClr val="006647">
                    <a:tint val="75000"/>
                  </a:srgbClr>
                </a:solidFill>
              </a:rPr>
              <a:pPr/>
              <a:t>3/5/2018</a:t>
            </a:fld>
            <a:endParaRPr lang="en-US" dirty="0">
              <a:solidFill>
                <a:srgbClr val="00664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3752291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9B6D4-C6A1-4405-9D69-1E905E58EA1B}" type="datetime1">
              <a:rPr lang="en-US" smtClean="0">
                <a:solidFill>
                  <a:srgbClr val="006647">
                    <a:tint val="75000"/>
                  </a:srgbClr>
                </a:solidFill>
              </a:rPr>
              <a:pPr/>
              <a:t>3/5/2018</a:t>
            </a:fld>
            <a:endParaRPr lang="en-US" dirty="0">
              <a:solidFill>
                <a:srgbClr val="00664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1151766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138A51-9F35-4DC8-935B-E85F802E9C2B}" type="datetime1">
              <a:rPr lang="en-US" smtClean="0">
                <a:solidFill>
                  <a:srgbClr val="006647">
                    <a:tint val="75000"/>
                  </a:srgbClr>
                </a:solidFill>
              </a:rPr>
              <a:pPr/>
              <a:t>3/5/2018</a:t>
            </a:fld>
            <a:endParaRPr lang="en-US" dirty="0">
              <a:solidFill>
                <a:srgbClr val="00664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1731848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5B1B57-28AB-4E24-8877-D54D3E432347}" type="datetime1">
              <a:rPr lang="en-US" smtClean="0">
                <a:solidFill>
                  <a:srgbClr val="006647">
                    <a:tint val="75000"/>
                  </a:srgbClr>
                </a:solidFill>
              </a:rPr>
              <a:pPr/>
              <a:t>3/5/2018</a:t>
            </a:fld>
            <a:endParaRPr lang="en-US" dirty="0">
              <a:solidFill>
                <a:srgbClr val="00664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372584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6E6DBA-87D2-492C-BD07-042978F407F4}" type="datetime1">
              <a:rPr lang="en-US" smtClean="0">
                <a:solidFill>
                  <a:srgbClr val="006647">
                    <a:tint val="75000"/>
                  </a:srgbClr>
                </a:solidFill>
              </a:rPr>
              <a:pPr/>
              <a:t>3/5/2018</a:t>
            </a:fld>
            <a:endParaRPr lang="en-US" dirty="0">
              <a:solidFill>
                <a:srgbClr val="00664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6647">
                  <a:tint val="75000"/>
                </a:srgbClr>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4148411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1E1828-7F7B-4B51-B2B7-96971BDFF1B4}" type="datetime1">
              <a:rPr lang="en-US" smtClean="0">
                <a:solidFill>
                  <a:srgbClr val="006647">
                    <a:tint val="75000"/>
                  </a:srgbClr>
                </a:solidFill>
              </a:rPr>
              <a:pPr/>
              <a:t>3/5/2018</a:t>
            </a:fld>
            <a:endParaRPr lang="en-US" dirty="0">
              <a:solidFill>
                <a:srgbClr val="00664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6647">
                  <a:tint val="75000"/>
                </a:srgbClr>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312282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2035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0" y="0"/>
            <a:ext cx="12203551" cy="6926510"/>
          </a:xfrm>
          <a:prstGeom prst="rect">
            <a:avLst/>
          </a:prstGeom>
          <a:gradFill>
            <a:gsLst>
              <a:gs pos="0">
                <a:schemeClr val="tx1">
                  <a:lumMod val="50000"/>
                  <a:alpha val="27000"/>
                </a:schemeClr>
              </a:gs>
              <a:gs pos="100000">
                <a:schemeClr val="tx1">
                  <a:lumMod val="5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D26661A9-79EB-4BEC-BACD-D444EAC65076}" type="datetime1">
              <a:rPr lang="en-US" smtClean="0">
                <a:solidFill>
                  <a:srgbClr val="006647">
                    <a:tint val="75000"/>
                  </a:srgbClr>
                </a:solidFill>
              </a:rPr>
              <a:pPr/>
              <a:t>3/5/2018</a:t>
            </a:fld>
            <a:endParaRPr lang="en-US" dirty="0">
              <a:solidFill>
                <a:srgbClr val="00664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6647">
                  <a:tint val="75000"/>
                </a:srgbClr>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498" y="1224793"/>
            <a:ext cx="8660223" cy="4353885"/>
          </a:xfrm>
          <a:prstGeom prst="rect">
            <a:avLst/>
          </a:prstGeom>
        </p:spPr>
      </p:pic>
    </p:spTree>
    <p:extLst>
      <p:ext uri="{BB962C8B-B14F-4D97-AF65-F5344CB8AC3E}">
        <p14:creationId xmlns:p14="http://schemas.microsoft.com/office/powerpoint/2010/main" val="1513022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4304F-76CC-418A-BE4B-DEDBC16BE492}" type="datetime1">
              <a:rPr lang="en-US" smtClean="0">
                <a:solidFill>
                  <a:srgbClr val="006647">
                    <a:tint val="75000"/>
                  </a:srgbClr>
                </a:solidFill>
              </a:rPr>
              <a:pPr/>
              <a:t>3/5/2018</a:t>
            </a:fld>
            <a:endParaRPr lang="en-US" dirty="0">
              <a:solidFill>
                <a:srgbClr val="00664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1778605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84F29D-4987-4411-8490-264169368504}" type="datetime1">
              <a:rPr lang="en-US" smtClean="0">
                <a:solidFill>
                  <a:srgbClr val="006647">
                    <a:tint val="75000"/>
                  </a:srgbClr>
                </a:solidFill>
              </a:rPr>
              <a:pPr/>
              <a:t>3/5/2018</a:t>
            </a:fld>
            <a:endParaRPr lang="en-US" dirty="0">
              <a:solidFill>
                <a:srgbClr val="00664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smtClean="0">
                <a:solidFill>
                  <a:srgbClr val="006647"/>
                </a:solidFill>
              </a:rPr>
              <a:pPr/>
              <a:t>‹#›</a:t>
            </a:fld>
            <a:endParaRPr lang="en-US" dirty="0">
              <a:solidFill>
                <a:srgbClr val="006647"/>
              </a:solidFill>
            </a:endParaRPr>
          </a:p>
        </p:txBody>
      </p:sp>
    </p:spTree>
    <p:extLst>
      <p:ext uri="{BB962C8B-B14F-4D97-AF65-F5344CB8AC3E}">
        <p14:creationId xmlns:p14="http://schemas.microsoft.com/office/powerpoint/2010/main" val="302794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5" name="Footer Placeholder 4"/>
          <p:cNvSpPr>
            <a:spLocks noGrp="1"/>
          </p:cNvSpPr>
          <p:nvPr>
            <p:ph type="ftr" sz="quarter" idx="11"/>
          </p:nvPr>
        </p:nvSpPr>
        <p:spPr/>
        <p:txBody>
          <a:bodyPr/>
          <a:lstStyle/>
          <a:p>
            <a:endParaRPr lang="en-US">
              <a:solidFill>
                <a:srgbClr val="006647">
                  <a:tint val="75000"/>
                </a:srgb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spTree>
    <p:extLst>
      <p:ext uri="{BB962C8B-B14F-4D97-AF65-F5344CB8AC3E}">
        <p14:creationId xmlns:p14="http://schemas.microsoft.com/office/powerpoint/2010/main" val="313881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6" name="Footer Placeholder 5"/>
          <p:cNvSpPr>
            <a:spLocks noGrp="1"/>
          </p:cNvSpPr>
          <p:nvPr>
            <p:ph type="ftr" sz="quarter" idx="11"/>
          </p:nvPr>
        </p:nvSpPr>
        <p:spPr/>
        <p:txBody>
          <a:bodyPr/>
          <a:lstStyle/>
          <a:p>
            <a:endParaRPr lang="en-US">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spTree>
    <p:extLst>
      <p:ext uri="{BB962C8B-B14F-4D97-AF65-F5344CB8AC3E}">
        <p14:creationId xmlns:p14="http://schemas.microsoft.com/office/powerpoint/2010/main" val="209778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8" name="Footer Placeholder 7"/>
          <p:cNvSpPr>
            <a:spLocks noGrp="1"/>
          </p:cNvSpPr>
          <p:nvPr>
            <p:ph type="ftr" sz="quarter" idx="11"/>
          </p:nvPr>
        </p:nvSpPr>
        <p:spPr/>
        <p:txBody>
          <a:bodyPr/>
          <a:lstStyle/>
          <a:p>
            <a:endParaRPr lang="en-US">
              <a:solidFill>
                <a:srgbClr val="006647">
                  <a:tint val="75000"/>
                </a:srgbClr>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spTree>
    <p:extLst>
      <p:ext uri="{BB962C8B-B14F-4D97-AF65-F5344CB8AC3E}">
        <p14:creationId xmlns:p14="http://schemas.microsoft.com/office/powerpoint/2010/main" val="243506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4" name="Footer Placeholder 3"/>
          <p:cNvSpPr>
            <a:spLocks noGrp="1"/>
          </p:cNvSpPr>
          <p:nvPr>
            <p:ph type="ftr" sz="quarter" idx="11"/>
          </p:nvPr>
        </p:nvSpPr>
        <p:spPr/>
        <p:txBody>
          <a:bodyPr/>
          <a:lstStyle/>
          <a:p>
            <a:endParaRPr lang="en-US">
              <a:solidFill>
                <a:srgbClr val="006647">
                  <a:tint val="75000"/>
                </a:srgbClr>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spTree>
    <p:extLst>
      <p:ext uri="{BB962C8B-B14F-4D97-AF65-F5344CB8AC3E}">
        <p14:creationId xmlns:p14="http://schemas.microsoft.com/office/powerpoint/2010/main" val="97319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2035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0" y="0"/>
            <a:ext cx="12203551" cy="6926510"/>
          </a:xfrm>
          <a:prstGeom prst="rect">
            <a:avLst/>
          </a:prstGeom>
          <a:gradFill>
            <a:gsLst>
              <a:gs pos="0">
                <a:schemeClr val="tx1">
                  <a:lumMod val="50000"/>
                  <a:alpha val="27000"/>
                </a:schemeClr>
              </a:gs>
              <a:gs pos="100000">
                <a:schemeClr val="tx1">
                  <a:lumMod val="5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Date Placeholder 1"/>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3" name="Footer Placeholder 2"/>
          <p:cNvSpPr>
            <a:spLocks noGrp="1"/>
          </p:cNvSpPr>
          <p:nvPr>
            <p:ph type="ftr" sz="quarter" idx="11"/>
          </p:nvPr>
        </p:nvSpPr>
        <p:spPr/>
        <p:txBody>
          <a:bodyPr/>
          <a:lstStyle/>
          <a:p>
            <a:endParaRPr lang="en-US">
              <a:solidFill>
                <a:srgbClr val="006647">
                  <a:tint val="75000"/>
                </a:srgbClr>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498" y="1224793"/>
            <a:ext cx="8660223" cy="4353885"/>
          </a:xfrm>
          <a:prstGeom prst="rect">
            <a:avLst/>
          </a:prstGeom>
        </p:spPr>
      </p:pic>
    </p:spTree>
    <p:extLst>
      <p:ext uri="{BB962C8B-B14F-4D97-AF65-F5344CB8AC3E}">
        <p14:creationId xmlns:p14="http://schemas.microsoft.com/office/powerpoint/2010/main" val="208035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6" name="Footer Placeholder 5"/>
          <p:cNvSpPr>
            <a:spLocks noGrp="1"/>
          </p:cNvSpPr>
          <p:nvPr>
            <p:ph type="ftr" sz="quarter" idx="11"/>
          </p:nvPr>
        </p:nvSpPr>
        <p:spPr/>
        <p:txBody>
          <a:bodyPr/>
          <a:lstStyle/>
          <a:p>
            <a:endParaRPr lang="en-US">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spTree>
    <p:extLst>
      <p:ext uri="{BB962C8B-B14F-4D97-AF65-F5344CB8AC3E}">
        <p14:creationId xmlns:p14="http://schemas.microsoft.com/office/powerpoint/2010/main" val="365811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6BFAC-98D9-4FE4-84EE-DA956624A4A3}" type="datetimeFigureOut">
              <a:rPr lang="en-US" smtClean="0">
                <a:solidFill>
                  <a:srgbClr val="006647">
                    <a:tint val="75000"/>
                  </a:srgbClr>
                </a:solidFill>
              </a:rPr>
              <a:pPr/>
              <a:t>3/5/2018</a:t>
            </a:fld>
            <a:endParaRPr lang="en-US">
              <a:solidFill>
                <a:srgbClr val="006647">
                  <a:tint val="75000"/>
                </a:srgbClr>
              </a:solidFill>
            </a:endParaRPr>
          </a:p>
        </p:txBody>
      </p:sp>
      <p:sp>
        <p:nvSpPr>
          <p:cNvPr id="6" name="Footer Placeholder 5"/>
          <p:cNvSpPr>
            <a:spLocks noGrp="1"/>
          </p:cNvSpPr>
          <p:nvPr>
            <p:ph type="ftr" sz="quarter" idx="11"/>
          </p:nvPr>
        </p:nvSpPr>
        <p:spPr/>
        <p:txBody>
          <a:bodyPr/>
          <a:lstStyle/>
          <a:p>
            <a:endParaRPr lang="en-US">
              <a:solidFill>
                <a:srgbClr val="006647">
                  <a:tint val="75000"/>
                </a:srgbClr>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A37166-E528-4BD0-B294-9BAF24C24960}" type="slidenum">
              <a:rPr lang="en-US">
                <a:solidFill>
                  <a:srgbClr val="006647"/>
                </a:solidFill>
              </a:rPr>
              <a:pPr/>
              <a:t>‹#›</a:t>
            </a:fld>
            <a:endParaRPr lang="en-US">
              <a:solidFill>
                <a:srgbClr val="006647"/>
              </a:solidFill>
            </a:endParaRPr>
          </a:p>
        </p:txBody>
      </p:sp>
    </p:spTree>
    <p:extLst>
      <p:ext uri="{BB962C8B-B14F-4D97-AF65-F5344CB8AC3E}">
        <p14:creationId xmlns:p14="http://schemas.microsoft.com/office/powerpoint/2010/main" val="391265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3969"/>
            <a:ext cx="12192000" cy="184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0" y="6132352"/>
            <a:ext cx="12192000" cy="725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srgbClr val="006647">
                    <a:tint val="75000"/>
                  </a:srgbClr>
                </a:solidFill>
              </a:rPr>
              <a:t>Meeting Name #</a:t>
            </a:r>
            <a:br>
              <a:rPr lang="en-US" dirty="0">
                <a:solidFill>
                  <a:srgbClr val="006647">
                    <a:tint val="75000"/>
                  </a:srgbClr>
                </a:solidFill>
              </a:rPr>
            </a:br>
            <a:r>
              <a:rPr lang="en-US" dirty="0">
                <a:solidFill>
                  <a:srgbClr val="006647">
                    <a:tint val="75000"/>
                  </a:srgbClr>
                </a:solidFill>
              </a:rPr>
              <a:t>Date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rgbClr val="006647">
                    <a:tint val="75000"/>
                  </a:srgbClr>
                </a:solidFill>
              </a:rPr>
              <a:t>2016 Comprehensive Plan</a:t>
            </a:r>
            <a:br>
              <a:rPr lang="en-US" dirty="0">
                <a:solidFill>
                  <a:srgbClr val="006647">
                    <a:tint val="75000"/>
                  </a:srgbClr>
                </a:solidFill>
              </a:rPr>
            </a:br>
            <a:r>
              <a:rPr lang="en-US" dirty="0">
                <a:solidFill>
                  <a:srgbClr val="006647">
                    <a:tint val="75000"/>
                  </a:srgbClr>
                </a:solidFill>
              </a:rPr>
              <a:t>Loudoun County, Virginia</a:t>
            </a:r>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l="10614" t="8765" r="10207" b="12708"/>
          <a:stretch/>
        </p:blipFill>
        <p:spPr>
          <a:xfrm>
            <a:off x="10603685" y="6132353"/>
            <a:ext cx="1518407" cy="725648"/>
          </a:xfrm>
          <a:prstGeom prst="rect">
            <a:avLst/>
          </a:prstGeom>
        </p:spPr>
      </p:pic>
      <p:sp>
        <p:nvSpPr>
          <p:cNvPr id="9" name="Rectangle 8"/>
          <p:cNvSpPr/>
          <p:nvPr/>
        </p:nvSpPr>
        <p:spPr>
          <a:xfrm>
            <a:off x="0" y="0"/>
            <a:ext cx="12192000" cy="109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71988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969"/>
            <a:ext cx="12192000" cy="184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0" y="6132352"/>
            <a:ext cx="12192000" cy="725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DEE34-61B4-4C9E-BA8A-1B0C5BDD1AF3}" type="datetime1">
              <a:rPr lang="en-US" smtClean="0">
                <a:solidFill>
                  <a:srgbClr val="006647">
                    <a:tint val="75000"/>
                  </a:srgbClr>
                </a:solidFill>
              </a:rPr>
              <a:pPr/>
              <a:t>3/5/2018</a:t>
            </a:fld>
            <a:endParaRPr lang="en-US" dirty="0">
              <a:solidFill>
                <a:srgbClr val="006647">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6647">
                  <a:tint val="75000"/>
                </a:srgbClr>
              </a:solidFill>
            </a:endParaRPr>
          </a:p>
        </p:txBody>
      </p:sp>
      <p:pic>
        <p:nvPicPr>
          <p:cNvPr id="7" name="Picture 6"/>
          <p:cNvPicPr>
            <a:picLocks noChangeAspect="1"/>
          </p:cNvPicPr>
          <p:nvPr userDrawn="1"/>
        </p:nvPicPr>
        <p:blipFill rotWithShape="1">
          <a:blip r:embed="rId11">
            <a:extLst>
              <a:ext uri="{28A0092B-C50C-407E-A947-70E740481C1C}">
                <a14:useLocalDpi xmlns:a14="http://schemas.microsoft.com/office/drawing/2010/main" val="0"/>
              </a:ext>
            </a:extLst>
          </a:blip>
          <a:srcRect l="10614" t="8765" r="10207" b="12708"/>
          <a:stretch/>
        </p:blipFill>
        <p:spPr>
          <a:xfrm>
            <a:off x="10603685" y="6132353"/>
            <a:ext cx="1518407" cy="725648"/>
          </a:xfrm>
          <a:prstGeom prst="rect">
            <a:avLst/>
          </a:prstGeom>
        </p:spPr>
      </p:pic>
      <p:sp>
        <p:nvSpPr>
          <p:cNvPr id="9" name="Rectangle 8"/>
          <p:cNvSpPr/>
          <p:nvPr userDrawn="1"/>
        </p:nvSpPr>
        <p:spPr>
          <a:xfrm>
            <a:off x="0" y="0"/>
            <a:ext cx="12192000" cy="109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143737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969"/>
            <a:ext cx="12192000" cy="1849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0" y="6132352"/>
            <a:ext cx="12192000" cy="725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DEE34-61B4-4C9E-BA8A-1B0C5BDD1AF3}" type="datetime1">
              <a:rPr lang="en-US" smtClean="0">
                <a:solidFill>
                  <a:srgbClr val="006647">
                    <a:tint val="75000"/>
                  </a:srgbClr>
                </a:solidFill>
              </a:rPr>
              <a:pPr/>
              <a:t>3/5/2018</a:t>
            </a:fld>
            <a:endParaRPr lang="en-US" dirty="0">
              <a:solidFill>
                <a:srgbClr val="006647">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6647">
                  <a:tint val="75000"/>
                </a:srgbClr>
              </a:solidFill>
            </a:endParaRPr>
          </a:p>
        </p:txBody>
      </p:sp>
      <p:pic>
        <p:nvPicPr>
          <p:cNvPr id="7" name="Picture 6"/>
          <p:cNvPicPr>
            <a:picLocks noChangeAspect="1"/>
          </p:cNvPicPr>
          <p:nvPr userDrawn="1"/>
        </p:nvPicPr>
        <p:blipFill rotWithShape="1">
          <a:blip r:embed="rId11">
            <a:extLst>
              <a:ext uri="{28A0092B-C50C-407E-A947-70E740481C1C}">
                <a14:useLocalDpi xmlns:a14="http://schemas.microsoft.com/office/drawing/2010/main" val="0"/>
              </a:ext>
            </a:extLst>
          </a:blip>
          <a:srcRect l="10614" t="8765" r="10207" b="12708"/>
          <a:stretch/>
        </p:blipFill>
        <p:spPr>
          <a:xfrm>
            <a:off x="10603685" y="6132353"/>
            <a:ext cx="1518407" cy="725648"/>
          </a:xfrm>
          <a:prstGeom prst="rect">
            <a:avLst/>
          </a:prstGeom>
        </p:spPr>
      </p:pic>
      <p:sp>
        <p:nvSpPr>
          <p:cNvPr id="9" name="Rectangle 8"/>
          <p:cNvSpPr/>
          <p:nvPr userDrawn="1"/>
        </p:nvSpPr>
        <p:spPr>
          <a:xfrm>
            <a:off x="0" y="0"/>
            <a:ext cx="12192000" cy="109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5352969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notesSlide" Target="../notesSlides/notesSlide8.xml"/><Relationship Id="rId1" Type="http://schemas.openxmlformats.org/officeDocument/2006/relationships/tags" Target="../tags/tag1.xml"/><Relationship Id="rId6"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A37166-E528-4BD0-B294-9BAF24C24960}" type="slidenum">
              <a:rPr lang="en-US" smtClean="0"/>
              <a:t>1</a:t>
            </a:fld>
            <a:endParaRPr lang="en-US"/>
          </a:p>
        </p:txBody>
      </p:sp>
    </p:spTree>
    <p:extLst>
      <p:ext uri="{BB962C8B-B14F-4D97-AF65-F5344CB8AC3E}">
        <p14:creationId xmlns:p14="http://schemas.microsoft.com/office/powerpoint/2010/main" val="3512157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62" y="188930"/>
            <a:ext cx="10515600" cy="998454"/>
          </a:xfrm>
        </p:spPr>
        <p:txBody>
          <a:bodyPr/>
          <a:lstStyle/>
          <a:p>
            <a:r>
              <a:rPr lang="en-US" dirty="0" smtClean="0"/>
              <a:t>Meeting Layout</a:t>
            </a:r>
            <a:endParaRPr lang="en-US" dirty="0"/>
          </a:p>
        </p:txBody>
      </p:sp>
      <p:graphicFrame>
        <p:nvGraphicFramePr>
          <p:cNvPr id="8" name="Diagram 7"/>
          <p:cNvGraphicFramePr/>
          <p:nvPr>
            <p:extLst>
              <p:ext uri="{D42A27DB-BD31-4B8C-83A1-F6EECF244321}">
                <p14:modId xmlns:p14="http://schemas.microsoft.com/office/powerpoint/2010/main" val="498430406"/>
              </p:ext>
            </p:extLst>
          </p:nvPr>
        </p:nvGraphicFramePr>
        <p:xfrm>
          <a:off x="103031" y="782424"/>
          <a:ext cx="12088969" cy="4883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15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A37166-E528-4BD0-B294-9BAF24C24960}" type="slidenum">
              <a:rPr lang="en-US" smtClean="0">
                <a:solidFill>
                  <a:srgbClr val="006647"/>
                </a:solidFill>
              </a:rPr>
              <a:pPr/>
              <a:t>11</a:t>
            </a:fld>
            <a:endParaRPr lang="en-US" dirty="0">
              <a:solidFill>
                <a:srgbClr val="006647"/>
              </a:solidFill>
            </a:endParaRPr>
          </a:p>
        </p:txBody>
      </p:sp>
    </p:spTree>
    <p:extLst>
      <p:ext uri="{BB962C8B-B14F-4D97-AF65-F5344CB8AC3E}">
        <p14:creationId xmlns:p14="http://schemas.microsoft.com/office/powerpoint/2010/main" val="10497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Envision Loudoun 2040</a:t>
            </a:r>
            <a:br>
              <a:rPr lang="en-US" dirty="0" smtClean="0"/>
            </a:br>
            <a:r>
              <a:rPr lang="en-US" dirty="0" smtClean="0"/>
              <a:t>Chapter 1: Introduction</a:t>
            </a:r>
            <a:endParaRPr lang="en-US" dirty="0"/>
          </a:p>
        </p:txBody>
      </p:sp>
      <p:sp>
        <p:nvSpPr>
          <p:cNvPr id="3" name="Subtitle 2"/>
          <p:cNvSpPr>
            <a:spLocks noGrp="1"/>
          </p:cNvSpPr>
          <p:nvPr>
            <p:ph type="subTitle" idx="1"/>
          </p:nvPr>
        </p:nvSpPr>
        <p:spPr>
          <a:xfrm>
            <a:off x="0" y="3904342"/>
            <a:ext cx="12192000" cy="1353457"/>
          </a:xfrm>
        </p:spPr>
        <p:txBody>
          <a:bodyPr/>
          <a:lstStyle/>
          <a:p>
            <a:r>
              <a:rPr lang="en-US" dirty="0"/>
              <a:t>March 5, 2018 | Comprehensive Plan Stakeholders Committee</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12</a:t>
            </a:fld>
            <a:endParaRPr lang="en-US" dirty="0">
              <a:solidFill>
                <a:srgbClr val="006647"/>
              </a:solidFill>
            </a:endParaRPr>
          </a:p>
        </p:txBody>
      </p:sp>
    </p:spTree>
    <p:extLst>
      <p:ext uri="{BB962C8B-B14F-4D97-AF65-F5344CB8AC3E}">
        <p14:creationId xmlns:p14="http://schemas.microsoft.com/office/powerpoint/2010/main" val="4070782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Introduction</a:t>
            </a:r>
            <a:endParaRPr lang="en-US" dirty="0"/>
          </a:p>
        </p:txBody>
      </p:sp>
      <p:sp>
        <p:nvSpPr>
          <p:cNvPr id="3" name="Content Placeholder 2"/>
          <p:cNvSpPr>
            <a:spLocks noGrp="1"/>
          </p:cNvSpPr>
          <p:nvPr>
            <p:ph idx="1"/>
          </p:nvPr>
        </p:nvSpPr>
        <p:spPr/>
        <p:txBody>
          <a:bodyPr>
            <a:normAutofit lnSpcReduction="10000"/>
          </a:bodyPr>
          <a:lstStyle/>
          <a:p>
            <a:pPr>
              <a:lnSpc>
                <a:spcPct val="100000"/>
              </a:lnSpc>
            </a:pPr>
            <a:r>
              <a:rPr lang="en-US" dirty="0" smtClean="0"/>
              <a:t>Overarching Goals and Vision</a:t>
            </a:r>
          </a:p>
          <a:p>
            <a:pPr>
              <a:lnSpc>
                <a:spcPct val="100000"/>
              </a:lnSpc>
            </a:pPr>
            <a:r>
              <a:rPr lang="en-US" dirty="0" smtClean="0"/>
              <a:t>Basis for the Plan</a:t>
            </a:r>
          </a:p>
          <a:p>
            <a:pPr>
              <a:lnSpc>
                <a:spcPct val="100000"/>
              </a:lnSpc>
            </a:pPr>
            <a:r>
              <a:rPr lang="en-US" dirty="0" smtClean="0"/>
              <a:t>Relation to Other Documents</a:t>
            </a:r>
          </a:p>
          <a:p>
            <a:pPr>
              <a:lnSpc>
                <a:spcPct val="100000"/>
              </a:lnSpc>
            </a:pPr>
            <a:r>
              <a:rPr lang="en-US" dirty="0" smtClean="0"/>
              <a:t>Using the Plan</a:t>
            </a:r>
          </a:p>
          <a:p>
            <a:pPr>
              <a:lnSpc>
                <a:spcPct val="100000"/>
              </a:lnSpc>
            </a:pPr>
            <a:r>
              <a:rPr lang="en-US" dirty="0" smtClean="0"/>
              <a:t>Planning Area</a:t>
            </a:r>
          </a:p>
          <a:p>
            <a:pPr>
              <a:lnSpc>
                <a:spcPct val="100000"/>
              </a:lnSpc>
            </a:pPr>
            <a:r>
              <a:rPr lang="en-US" dirty="0" smtClean="0"/>
              <a:t>Plan Development</a:t>
            </a:r>
          </a:p>
          <a:p>
            <a:pPr>
              <a:lnSpc>
                <a:spcPct val="100000"/>
              </a:lnSpc>
            </a:pPr>
            <a:r>
              <a:rPr lang="en-US" dirty="0" smtClean="0"/>
              <a:t>Trends </a:t>
            </a:r>
            <a:endParaRPr lang="en-US" dirty="0" smtClean="0"/>
          </a:p>
          <a:p>
            <a:pPr>
              <a:lnSpc>
                <a:spcPct val="100000"/>
              </a:lnSpc>
            </a:pPr>
            <a:r>
              <a:rPr lang="en-US" dirty="0" smtClean="0"/>
              <a:t>What is New</a:t>
            </a:r>
            <a:endParaRPr lang="en-US" dirty="0" smtClean="0"/>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13</a:t>
            </a:fld>
            <a:endParaRPr lang="en-US" dirty="0">
              <a:solidFill>
                <a:srgbClr val="006647"/>
              </a:solidFill>
            </a:endParaRPr>
          </a:p>
        </p:txBody>
      </p:sp>
    </p:spTree>
    <p:extLst>
      <p:ext uri="{BB962C8B-B14F-4D97-AF65-F5344CB8AC3E}">
        <p14:creationId xmlns:p14="http://schemas.microsoft.com/office/powerpoint/2010/main" val="96767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Chapter Discussion</a:t>
            </a:r>
            <a:endParaRPr lang="en-US" dirty="0"/>
          </a:p>
        </p:txBody>
      </p:sp>
      <p:sp>
        <p:nvSpPr>
          <p:cNvPr id="3" name="Content Placeholder 2"/>
          <p:cNvSpPr>
            <a:spLocks noGrp="1"/>
          </p:cNvSpPr>
          <p:nvPr>
            <p:ph idx="1"/>
          </p:nvPr>
        </p:nvSpPr>
        <p:spPr/>
        <p:txBody>
          <a:bodyPr>
            <a:normAutofit/>
          </a:bodyPr>
          <a:lstStyle/>
          <a:p>
            <a:pPr marL="514350" indent="-514350">
              <a:lnSpc>
                <a:spcPct val="100000"/>
              </a:lnSpc>
              <a:buFont typeface="+mj-lt"/>
              <a:buAutoNum type="arabicPeriod"/>
            </a:pPr>
            <a:r>
              <a:rPr lang="en-US" dirty="0" smtClean="0"/>
              <a:t>Each member determines their three primary </a:t>
            </a:r>
            <a:r>
              <a:rPr lang="en-US" dirty="0" smtClean="0"/>
              <a:t>comments</a:t>
            </a:r>
            <a:endParaRPr lang="en-US" dirty="0" smtClean="0"/>
          </a:p>
          <a:p>
            <a:pPr marL="514350" indent="-514350">
              <a:lnSpc>
                <a:spcPct val="100000"/>
              </a:lnSpc>
              <a:buFont typeface="+mj-lt"/>
              <a:buAutoNum type="arabicPeriod"/>
            </a:pPr>
            <a:r>
              <a:rPr lang="en-US" dirty="0" smtClean="0"/>
              <a:t>Go around the table for each member to state their first comment</a:t>
            </a:r>
          </a:p>
          <a:p>
            <a:pPr marL="514350" indent="-514350">
              <a:lnSpc>
                <a:spcPct val="100000"/>
              </a:lnSpc>
              <a:buFont typeface="+mj-lt"/>
              <a:buAutoNum type="arabicPeriod"/>
            </a:pPr>
            <a:r>
              <a:rPr lang="en-US" dirty="0" smtClean="0"/>
              <a:t>Around again for the second comment</a:t>
            </a:r>
          </a:p>
          <a:p>
            <a:pPr marL="514350" indent="-514350">
              <a:lnSpc>
                <a:spcPct val="100000"/>
              </a:lnSpc>
              <a:buFont typeface="+mj-lt"/>
              <a:buAutoNum type="arabicPeriod"/>
            </a:pPr>
            <a:r>
              <a:rPr lang="en-US" dirty="0" smtClean="0"/>
              <a:t>Around a final time for the third comment</a:t>
            </a:r>
            <a:endParaRPr lang="en-US" dirty="0"/>
          </a:p>
          <a:p>
            <a:pPr lvl="1">
              <a:lnSpc>
                <a:spcPct val="100000"/>
              </a:lnSpc>
            </a:pPr>
            <a:r>
              <a:rPr lang="en-US" dirty="0" smtClean="0"/>
              <a:t>Members can pass on any round if they don’t have a comment</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14</a:t>
            </a:fld>
            <a:endParaRPr lang="en-US" dirty="0">
              <a:solidFill>
                <a:srgbClr val="006647"/>
              </a:solidFill>
            </a:endParaRPr>
          </a:p>
        </p:txBody>
      </p:sp>
    </p:spTree>
    <p:extLst>
      <p:ext uri="{BB962C8B-B14F-4D97-AF65-F5344CB8AC3E}">
        <p14:creationId xmlns:p14="http://schemas.microsoft.com/office/powerpoint/2010/main" val="3454877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Chapter Discussion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6920807"/>
              </p:ext>
            </p:extLst>
          </p:nvPr>
        </p:nvGraphicFramePr>
        <p:xfrm>
          <a:off x="838200" y="4592271"/>
          <a:ext cx="10515600" cy="1381760"/>
        </p:xfrm>
        <a:graphic>
          <a:graphicData uri="http://schemas.openxmlformats.org/drawingml/2006/table">
            <a:tbl>
              <a:tblPr firstRow="1" bandRow="1">
                <a:tableStyleId>{5C22544A-7EE6-4342-B048-85BDC9FD1C3A}</a:tableStyleId>
              </a:tblPr>
              <a:tblGrid>
                <a:gridCol w="1125682"/>
                <a:gridCol w="1189626"/>
                <a:gridCol w="3118338"/>
                <a:gridCol w="2978834"/>
                <a:gridCol w="2103120"/>
              </a:tblGrid>
              <a:tr h="370840">
                <a:tc>
                  <a:txBody>
                    <a:bodyPr/>
                    <a:lstStyle/>
                    <a:p>
                      <a:pPr algn="ctr"/>
                      <a:r>
                        <a:rPr lang="en-US" dirty="0" smtClean="0"/>
                        <a:t>Date</a:t>
                      </a:r>
                      <a:endParaRPr lang="en-US" dirty="0"/>
                    </a:p>
                  </a:txBody>
                  <a:tcPr anchor="ctr"/>
                </a:tc>
                <a:tc>
                  <a:txBody>
                    <a:bodyPr/>
                    <a:lstStyle/>
                    <a:p>
                      <a:pPr algn="ctr"/>
                      <a:r>
                        <a:rPr lang="en-US" dirty="0" smtClean="0"/>
                        <a:t>Chapter/ Section</a:t>
                      </a:r>
                      <a:endParaRPr lang="en-US" dirty="0"/>
                    </a:p>
                  </a:txBody>
                  <a:tcPr anchor="ctr"/>
                </a:tc>
                <a:tc>
                  <a:txBody>
                    <a:bodyPr/>
                    <a:lstStyle/>
                    <a:p>
                      <a:pPr algn="ctr"/>
                      <a:r>
                        <a:rPr lang="en-US" dirty="0" smtClean="0"/>
                        <a:t>Stakeholders Comment</a:t>
                      </a:r>
                      <a:endParaRPr lang="en-US" dirty="0"/>
                    </a:p>
                  </a:txBody>
                  <a:tcPr anchor="ctr"/>
                </a:tc>
                <a:tc>
                  <a:txBody>
                    <a:bodyPr/>
                    <a:lstStyle/>
                    <a:p>
                      <a:pPr algn="ctr"/>
                      <a:r>
                        <a:rPr lang="en-US" dirty="0" smtClean="0"/>
                        <a:t>Staff Response</a:t>
                      </a:r>
                      <a:endParaRPr lang="en-US" dirty="0"/>
                    </a:p>
                  </a:txBody>
                  <a:tcPr anchor="ctr"/>
                </a:tc>
                <a:tc>
                  <a:txBody>
                    <a:bodyPr/>
                    <a:lstStyle/>
                    <a:p>
                      <a:pPr algn="ctr"/>
                      <a:r>
                        <a:rPr lang="en-US" dirty="0" smtClean="0"/>
                        <a:t>Resolution</a:t>
                      </a:r>
                      <a:endParaRPr lang="en-US" dirty="0"/>
                    </a:p>
                  </a:txBody>
                  <a:tcPr anchor="ctr"/>
                </a:tc>
              </a:tr>
              <a:tr h="370840">
                <a:tc>
                  <a:txBody>
                    <a:bodyPr/>
                    <a:lstStyle/>
                    <a:p>
                      <a:pPr algn="ctr"/>
                      <a:r>
                        <a:rPr lang="en-US" dirty="0" smtClean="0"/>
                        <a:t>3/5/18</a:t>
                      </a:r>
                      <a:endParaRPr lang="en-US" dirty="0"/>
                    </a:p>
                  </a:txBody>
                  <a:tcPr/>
                </a:tc>
                <a:tc>
                  <a:txBody>
                    <a:bodyPr/>
                    <a:lstStyle/>
                    <a:p>
                      <a:pPr algn="ctr"/>
                      <a:r>
                        <a:rPr lang="en-US" dirty="0" smtClean="0"/>
                        <a:t>1 </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15</a:t>
            </a:fld>
            <a:endParaRPr lang="en-US" dirty="0">
              <a:solidFill>
                <a:srgbClr val="006647"/>
              </a:solidFill>
            </a:endParaRPr>
          </a:p>
        </p:txBody>
      </p:sp>
      <p:sp>
        <p:nvSpPr>
          <p:cNvPr id="6"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smtClean="0"/>
              <a:t>Staff will document comments in a table and consolidate repeated comments after the meeting</a:t>
            </a:r>
          </a:p>
          <a:p>
            <a:pPr>
              <a:lnSpc>
                <a:spcPct val="100000"/>
              </a:lnSpc>
            </a:pPr>
            <a:r>
              <a:rPr lang="en-US" dirty="0" smtClean="0"/>
              <a:t>Staff responses will be returned to Committee</a:t>
            </a:r>
          </a:p>
          <a:p>
            <a:pPr>
              <a:lnSpc>
                <a:spcPct val="100000"/>
              </a:lnSpc>
            </a:pPr>
            <a:r>
              <a:rPr lang="en-US" dirty="0" smtClean="0"/>
              <a:t>Unresolved comments will be provided to the Planning Commission</a:t>
            </a:r>
            <a:endParaRPr lang="en-US" dirty="0"/>
          </a:p>
        </p:txBody>
      </p:sp>
    </p:spTree>
    <p:extLst>
      <p:ext uri="{BB962C8B-B14F-4D97-AF65-F5344CB8AC3E}">
        <p14:creationId xmlns:p14="http://schemas.microsoft.com/office/powerpoint/2010/main" val="136498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A37166-E528-4BD0-B294-9BAF24C24960}" type="slidenum">
              <a:rPr lang="en-US" smtClean="0">
                <a:solidFill>
                  <a:srgbClr val="006647"/>
                </a:solidFill>
              </a:rPr>
              <a:pPr/>
              <a:t>16</a:t>
            </a:fld>
            <a:endParaRPr lang="en-US" dirty="0">
              <a:solidFill>
                <a:srgbClr val="006647"/>
              </a:solidFill>
            </a:endParaRPr>
          </a:p>
        </p:txBody>
      </p:sp>
    </p:spTree>
    <p:extLst>
      <p:ext uri="{BB962C8B-B14F-4D97-AF65-F5344CB8AC3E}">
        <p14:creationId xmlns:p14="http://schemas.microsoft.com/office/powerpoint/2010/main" val="3356877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514" y="1122362"/>
            <a:ext cx="11117943" cy="3159351"/>
          </a:xfrm>
        </p:spPr>
        <p:txBody>
          <a:bodyPr>
            <a:normAutofit fontScale="90000"/>
          </a:bodyPr>
          <a:lstStyle/>
          <a:p>
            <a:r>
              <a:rPr lang="en-US" dirty="0" smtClean="0"/>
              <a:t>Envision Loudoun 2040</a:t>
            </a:r>
            <a:br>
              <a:rPr lang="en-US" dirty="0" smtClean="0"/>
            </a:br>
            <a:r>
              <a:rPr lang="en-US" dirty="0" smtClean="0"/>
              <a:t>Chapter 2: </a:t>
            </a:r>
            <a:br>
              <a:rPr lang="en-US" dirty="0" smtClean="0"/>
            </a:br>
            <a:r>
              <a:rPr lang="en-US" dirty="0" smtClean="0"/>
              <a:t>Built Environment / Land Use</a:t>
            </a:r>
            <a:br>
              <a:rPr lang="en-US" dirty="0" smtClean="0"/>
            </a:br>
            <a:r>
              <a:rPr lang="en-US" dirty="0" smtClean="0"/>
              <a:t>Rural Policy Area Section</a:t>
            </a:r>
            <a:endParaRPr lang="en-US" dirty="0"/>
          </a:p>
        </p:txBody>
      </p:sp>
      <p:sp>
        <p:nvSpPr>
          <p:cNvPr id="3" name="Subtitle 2"/>
          <p:cNvSpPr>
            <a:spLocks noGrp="1"/>
          </p:cNvSpPr>
          <p:nvPr>
            <p:ph type="subTitle" idx="1"/>
          </p:nvPr>
        </p:nvSpPr>
        <p:spPr>
          <a:xfrm>
            <a:off x="0" y="4644571"/>
            <a:ext cx="12192000" cy="1175658"/>
          </a:xfrm>
        </p:spPr>
        <p:txBody>
          <a:bodyPr/>
          <a:lstStyle/>
          <a:p>
            <a:r>
              <a:rPr lang="en-US" dirty="0"/>
              <a:t>March 5, 2018 | Comprehensive Plan Stakeholders Committee</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17</a:t>
            </a:fld>
            <a:endParaRPr lang="en-US" dirty="0">
              <a:solidFill>
                <a:srgbClr val="006647"/>
              </a:solidFill>
            </a:endParaRPr>
          </a:p>
        </p:txBody>
      </p:sp>
    </p:spTree>
    <p:extLst>
      <p:ext uri="{BB962C8B-B14F-4D97-AF65-F5344CB8AC3E}">
        <p14:creationId xmlns:p14="http://schemas.microsoft.com/office/powerpoint/2010/main" val="112787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7329"/>
            <a:ext cx="6410739" cy="4526824"/>
          </a:xfrm>
        </p:spPr>
        <p:txBody>
          <a:bodyPr>
            <a:normAutofit/>
          </a:bodyPr>
          <a:lstStyle/>
          <a:p>
            <a:pPr marL="115888" lvl="1" indent="0">
              <a:buNone/>
            </a:pPr>
            <a:r>
              <a:rPr lang="en-US" sz="3200" b="1" dirty="0"/>
              <a:t>Rural Policy Area and </a:t>
            </a:r>
            <a:r>
              <a:rPr lang="en-US" sz="3200" b="1" dirty="0" smtClean="0"/>
              <a:t>Villages</a:t>
            </a:r>
            <a:endParaRPr lang="en-US" sz="3200" b="1" dirty="0"/>
          </a:p>
          <a:p>
            <a:pPr lvl="1"/>
            <a:r>
              <a:rPr lang="en-US" dirty="0" smtClean="0"/>
              <a:t>Northern Rural and Southern Rural</a:t>
            </a:r>
          </a:p>
          <a:p>
            <a:pPr marL="457200" lvl="1" indent="0">
              <a:buNone/>
            </a:pPr>
            <a:r>
              <a:rPr lang="en-US" dirty="0"/>
              <a:t> </a:t>
            </a:r>
            <a:r>
              <a:rPr lang="en-US" dirty="0" smtClean="0"/>
              <a:t>  230,000 Acres - 67% of land area</a:t>
            </a:r>
          </a:p>
          <a:p>
            <a:pPr lvl="1"/>
            <a:r>
              <a:rPr lang="en-US" dirty="0" smtClean="0"/>
              <a:t>Twelve Existing </a:t>
            </a:r>
            <a:r>
              <a:rPr lang="en-US" dirty="0"/>
              <a:t>Villages</a:t>
            </a:r>
          </a:p>
          <a:p>
            <a:pPr marL="457200" lvl="1" indent="0">
              <a:buNone/>
            </a:pPr>
            <a:endParaRPr lang="en-US" dirty="0" smtClean="0"/>
          </a:p>
          <a:p>
            <a:pPr marL="115888" lvl="1" indent="0">
              <a:buNone/>
            </a:pPr>
            <a:r>
              <a:rPr lang="en-US" sz="3200" b="1" dirty="0" smtClean="0"/>
              <a:t> Major Themes</a:t>
            </a:r>
            <a:endParaRPr lang="en-US" sz="3200" b="1" dirty="0"/>
          </a:p>
          <a:p>
            <a:pPr lvl="1"/>
            <a:r>
              <a:rPr lang="en-US" dirty="0" smtClean="0"/>
              <a:t>Limited Residential Development</a:t>
            </a:r>
          </a:p>
          <a:p>
            <a:pPr lvl="1"/>
            <a:r>
              <a:rPr lang="en-US" dirty="0" smtClean="0"/>
              <a:t>Rural Economy Uses </a:t>
            </a:r>
          </a:p>
          <a:p>
            <a:pPr lvl="1"/>
            <a:r>
              <a:rPr lang="en-US" dirty="0" smtClean="0"/>
              <a:t>Maintain Character of Villages</a:t>
            </a:r>
          </a:p>
        </p:txBody>
      </p:sp>
      <p:sp>
        <p:nvSpPr>
          <p:cNvPr id="4" name="Slide Number Placeholder 3"/>
          <p:cNvSpPr>
            <a:spLocks noGrp="1"/>
          </p:cNvSpPr>
          <p:nvPr>
            <p:ph type="sldNum" sz="quarter" idx="12"/>
          </p:nvPr>
        </p:nvSpPr>
        <p:spPr/>
        <p:txBody>
          <a:bodyPr/>
          <a:lstStyle/>
          <a:p>
            <a:fld id="{64A37166-E528-4BD0-B294-9BAF24C24960}" type="slidenum">
              <a:rPr lang="en-US" smtClean="0"/>
              <a:t>18</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10" t="11997" r="3568" b="12874"/>
          <a:stretch/>
        </p:blipFill>
        <p:spPr>
          <a:xfrm>
            <a:off x="6410739" y="262758"/>
            <a:ext cx="5518502" cy="5839353"/>
          </a:xfrm>
          <a:prstGeom prst="rect">
            <a:avLst/>
          </a:prstGeom>
        </p:spPr>
      </p:pic>
    </p:spTree>
    <p:extLst>
      <p:ext uri="{BB962C8B-B14F-4D97-AF65-F5344CB8AC3E}">
        <p14:creationId xmlns:p14="http://schemas.microsoft.com/office/powerpoint/2010/main" val="2904012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Rural Policy Area and Villages</a:t>
            </a:r>
            <a:endParaRPr lang="en-US" dirty="0"/>
          </a:p>
        </p:txBody>
      </p:sp>
      <p:sp>
        <p:nvSpPr>
          <p:cNvPr id="6" name="Content Placeholder 5"/>
          <p:cNvSpPr>
            <a:spLocks noGrp="1"/>
          </p:cNvSpPr>
          <p:nvPr>
            <p:ph idx="1"/>
          </p:nvPr>
        </p:nvSpPr>
        <p:spPr>
          <a:xfrm>
            <a:off x="838200" y="1616043"/>
            <a:ext cx="10842938" cy="4490467"/>
          </a:xfrm>
        </p:spPr>
        <p:txBody>
          <a:bodyPr>
            <a:normAutofit/>
          </a:bodyPr>
          <a:lstStyle/>
          <a:p>
            <a:r>
              <a:rPr lang="en-US" u="sng" dirty="0" smtClean="0"/>
              <a:t>RPA Policies</a:t>
            </a:r>
          </a:p>
          <a:p>
            <a:pPr lvl="1"/>
            <a:r>
              <a:rPr lang="en-US" dirty="0" smtClean="0"/>
              <a:t>Protect and preserve the rural landscape comprised of natural and man-made environments.</a:t>
            </a:r>
          </a:p>
          <a:p>
            <a:pPr lvl="1"/>
            <a:r>
              <a:rPr lang="en-US" dirty="0" smtClean="0"/>
              <a:t>Limit rural residential development as a growth management strategy.</a:t>
            </a:r>
          </a:p>
          <a:p>
            <a:pPr lvl="1"/>
            <a:r>
              <a:rPr lang="en-US" dirty="0" smtClean="0"/>
              <a:t>Maintain and support a vibrant agricultural base and rural economy.  </a:t>
            </a:r>
          </a:p>
          <a:p>
            <a:pPr lvl="1"/>
            <a:endParaRPr lang="en-US" sz="1400" u="sng" dirty="0" smtClean="0"/>
          </a:p>
          <a:p>
            <a:pPr marL="457200" lvl="1" indent="-404813">
              <a:buNone/>
            </a:pPr>
            <a:r>
              <a:rPr lang="en-US" sz="2800" b="1" i="0" u="sng" dirty="0" smtClean="0">
                <a:latin typeface="Arial Black" panose="020B0A04020102020204" pitchFamily="34" charset="0"/>
              </a:rPr>
              <a:t>Village Policy</a:t>
            </a:r>
            <a:endParaRPr lang="en-US" sz="2800" b="1" i="0" u="sng" dirty="0">
              <a:latin typeface="Arial Black" panose="020B0A04020102020204" pitchFamily="34" charset="0"/>
            </a:endParaRPr>
          </a:p>
          <a:p>
            <a:pPr lvl="1"/>
            <a:r>
              <a:rPr lang="en-US" dirty="0" smtClean="0"/>
              <a:t>Maintain the character and development pattern of the individual existing Villages with compatible residential </a:t>
            </a:r>
            <a:r>
              <a:rPr lang="en-US" dirty="0"/>
              <a:t>and non-residential </a:t>
            </a:r>
            <a:r>
              <a:rPr lang="en-US" dirty="0" smtClean="0"/>
              <a:t>development. </a:t>
            </a:r>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64A37166-E528-4BD0-B294-9BAF24C24960}" type="slidenum">
              <a:rPr lang="en-US" smtClean="0"/>
              <a:t>19</a:t>
            </a:fld>
            <a:endParaRPr lang="en-US" dirty="0"/>
          </a:p>
        </p:txBody>
      </p:sp>
    </p:spTree>
    <p:extLst>
      <p:ext uri="{BB962C8B-B14F-4D97-AF65-F5344CB8AC3E}">
        <p14:creationId xmlns:p14="http://schemas.microsoft.com/office/powerpoint/2010/main" val="376735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Comprehensive Plan Stakeholders Committee Meeting</a:t>
            </a:r>
            <a:endParaRPr lang="en-US" dirty="0"/>
          </a:p>
        </p:txBody>
      </p:sp>
      <p:sp>
        <p:nvSpPr>
          <p:cNvPr id="5" name="Subtitle 4"/>
          <p:cNvSpPr>
            <a:spLocks noGrp="1"/>
          </p:cNvSpPr>
          <p:nvPr>
            <p:ph type="subTitle" idx="1"/>
          </p:nvPr>
        </p:nvSpPr>
        <p:spPr/>
        <p:txBody>
          <a:bodyPr/>
          <a:lstStyle/>
          <a:p>
            <a:endParaRPr lang="en-US" dirty="0" smtClean="0"/>
          </a:p>
          <a:p>
            <a:r>
              <a:rPr lang="en-US" dirty="0" smtClean="0"/>
              <a:t>March 5, 2018</a:t>
            </a:r>
            <a:endParaRPr lang="en-US" dirty="0"/>
          </a:p>
        </p:txBody>
      </p:sp>
    </p:spTree>
    <p:extLst>
      <p:ext uri="{BB962C8B-B14F-4D97-AF65-F5344CB8AC3E}">
        <p14:creationId xmlns:p14="http://schemas.microsoft.com/office/powerpoint/2010/main" val="806634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Chapter Discussion</a:t>
            </a:r>
            <a:endParaRPr lang="en-US" dirty="0"/>
          </a:p>
        </p:txBody>
      </p:sp>
      <p:sp>
        <p:nvSpPr>
          <p:cNvPr id="3" name="Content Placeholder 2"/>
          <p:cNvSpPr>
            <a:spLocks noGrp="1"/>
          </p:cNvSpPr>
          <p:nvPr>
            <p:ph idx="1"/>
          </p:nvPr>
        </p:nvSpPr>
        <p:spPr/>
        <p:txBody>
          <a:bodyPr>
            <a:normAutofit/>
          </a:bodyPr>
          <a:lstStyle/>
          <a:p>
            <a:pPr marL="514350" indent="-514350">
              <a:lnSpc>
                <a:spcPct val="100000"/>
              </a:lnSpc>
              <a:buFont typeface="+mj-lt"/>
              <a:buAutoNum type="arabicPeriod"/>
            </a:pPr>
            <a:r>
              <a:rPr lang="en-US" dirty="0" smtClean="0"/>
              <a:t>Each member determines their three primary comments</a:t>
            </a:r>
          </a:p>
          <a:p>
            <a:pPr marL="514350" indent="-514350">
              <a:lnSpc>
                <a:spcPct val="100000"/>
              </a:lnSpc>
              <a:buFont typeface="+mj-lt"/>
              <a:buAutoNum type="arabicPeriod"/>
            </a:pPr>
            <a:r>
              <a:rPr lang="en-US" dirty="0" smtClean="0"/>
              <a:t>Go around the table for each member to state their first comment</a:t>
            </a:r>
          </a:p>
          <a:p>
            <a:pPr marL="514350" indent="-514350">
              <a:lnSpc>
                <a:spcPct val="100000"/>
              </a:lnSpc>
              <a:buFont typeface="+mj-lt"/>
              <a:buAutoNum type="arabicPeriod"/>
            </a:pPr>
            <a:r>
              <a:rPr lang="en-US" dirty="0" smtClean="0"/>
              <a:t>Around again for the second comment</a:t>
            </a:r>
          </a:p>
          <a:p>
            <a:pPr marL="514350" indent="-514350">
              <a:lnSpc>
                <a:spcPct val="100000"/>
              </a:lnSpc>
              <a:buFont typeface="+mj-lt"/>
              <a:buAutoNum type="arabicPeriod"/>
            </a:pPr>
            <a:r>
              <a:rPr lang="en-US" dirty="0" smtClean="0"/>
              <a:t>Around a final time for the third comment</a:t>
            </a:r>
            <a:endParaRPr lang="en-US" dirty="0"/>
          </a:p>
          <a:p>
            <a:pPr lvl="1">
              <a:lnSpc>
                <a:spcPct val="100000"/>
              </a:lnSpc>
            </a:pPr>
            <a:r>
              <a:rPr lang="en-US" dirty="0" smtClean="0"/>
              <a:t>Members can pass on any round if they don’t have a comment</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20</a:t>
            </a:fld>
            <a:endParaRPr lang="en-US" dirty="0">
              <a:solidFill>
                <a:srgbClr val="006647"/>
              </a:solidFill>
            </a:endParaRPr>
          </a:p>
        </p:txBody>
      </p:sp>
    </p:spTree>
    <p:extLst>
      <p:ext uri="{BB962C8B-B14F-4D97-AF65-F5344CB8AC3E}">
        <p14:creationId xmlns:p14="http://schemas.microsoft.com/office/powerpoint/2010/main" val="3467182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A37166-E528-4BD0-B294-9BAF24C24960}" type="slidenum">
              <a:rPr lang="en-US" smtClean="0"/>
              <a:t>21</a:t>
            </a:fld>
            <a:endParaRPr lang="en-US" dirty="0"/>
          </a:p>
        </p:txBody>
      </p:sp>
    </p:spTree>
    <p:extLst>
      <p:ext uri="{BB962C8B-B14F-4D97-AF65-F5344CB8AC3E}">
        <p14:creationId xmlns:p14="http://schemas.microsoft.com/office/powerpoint/2010/main" val="1485250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Quality Development Policies, Strategies, and Actions </a:t>
            </a:r>
            <a:endParaRPr lang="en-US" dirty="0"/>
          </a:p>
        </p:txBody>
      </p:sp>
      <p:sp>
        <p:nvSpPr>
          <p:cNvPr id="3" name="Subtitle 2"/>
          <p:cNvSpPr>
            <a:spLocks noGrp="1"/>
          </p:cNvSpPr>
          <p:nvPr>
            <p:ph type="subTitle" idx="1"/>
          </p:nvPr>
        </p:nvSpPr>
        <p:spPr>
          <a:xfrm>
            <a:off x="0" y="3831770"/>
            <a:ext cx="12192000" cy="1426029"/>
          </a:xfrm>
        </p:spPr>
        <p:txBody>
          <a:bodyPr/>
          <a:lstStyle/>
          <a:p>
            <a:r>
              <a:rPr lang="en-US" dirty="0"/>
              <a:t>March 5, 2018 | Comprehensive Plan Stakeholders Committee</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22</a:t>
            </a:fld>
            <a:endParaRPr lang="en-US" dirty="0">
              <a:solidFill>
                <a:srgbClr val="006647"/>
              </a:solidFill>
            </a:endParaRPr>
          </a:p>
        </p:txBody>
      </p:sp>
    </p:spTree>
    <p:extLst>
      <p:ext uri="{BB962C8B-B14F-4D97-AF65-F5344CB8AC3E}">
        <p14:creationId xmlns:p14="http://schemas.microsoft.com/office/powerpoint/2010/main" val="4127060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Development</a:t>
            </a:r>
            <a:endParaRPr lang="en-US" dirty="0"/>
          </a:p>
        </p:txBody>
      </p:sp>
      <p:sp>
        <p:nvSpPr>
          <p:cNvPr id="3" name="Content Placeholder 2"/>
          <p:cNvSpPr>
            <a:spLocks noGrp="1"/>
          </p:cNvSpPr>
          <p:nvPr>
            <p:ph idx="1"/>
          </p:nvPr>
        </p:nvSpPr>
        <p:spPr/>
        <p:txBody>
          <a:bodyPr>
            <a:normAutofit/>
          </a:bodyPr>
          <a:lstStyle/>
          <a:p>
            <a:r>
              <a:rPr lang="en-US" dirty="0" smtClean="0"/>
              <a:t>Sensitive </a:t>
            </a:r>
            <a:r>
              <a:rPr lang="en-US" dirty="0"/>
              <a:t>integration of the natural and </a:t>
            </a:r>
            <a:r>
              <a:rPr lang="en-US" dirty="0" smtClean="0"/>
              <a:t>environment</a:t>
            </a:r>
          </a:p>
          <a:p>
            <a:r>
              <a:rPr lang="en-US" dirty="0" smtClean="0"/>
              <a:t>Pedestrian </a:t>
            </a:r>
            <a:r>
              <a:rPr lang="en-US" dirty="0"/>
              <a:t>and bike friendly </a:t>
            </a:r>
            <a:r>
              <a:rPr lang="en-US" dirty="0" smtClean="0"/>
              <a:t>environments</a:t>
            </a:r>
          </a:p>
          <a:p>
            <a:r>
              <a:rPr lang="en-US" dirty="0" smtClean="0"/>
              <a:t>Accessible </a:t>
            </a:r>
            <a:r>
              <a:rPr lang="en-US" dirty="0"/>
              <a:t>and connected parks and open </a:t>
            </a:r>
            <a:r>
              <a:rPr lang="en-US" dirty="0" smtClean="0"/>
              <a:t>spaces</a:t>
            </a:r>
          </a:p>
          <a:p>
            <a:r>
              <a:rPr lang="en-US" dirty="0" smtClean="0"/>
              <a:t>Context </a:t>
            </a:r>
            <a:r>
              <a:rPr lang="en-US" dirty="0"/>
              <a:t>sensitive site and building </a:t>
            </a:r>
            <a:r>
              <a:rPr lang="en-US" dirty="0" smtClean="0"/>
              <a:t>design</a:t>
            </a:r>
          </a:p>
          <a:p>
            <a:r>
              <a:rPr lang="en-US" dirty="0" smtClean="0"/>
              <a:t>Well-designed architecture</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23</a:t>
            </a:fld>
            <a:endParaRPr lang="en-US" dirty="0">
              <a:solidFill>
                <a:srgbClr val="006647"/>
              </a:solidFill>
            </a:endParaRPr>
          </a:p>
        </p:txBody>
      </p:sp>
    </p:spTree>
    <p:extLst>
      <p:ext uri="{BB962C8B-B14F-4D97-AF65-F5344CB8AC3E}">
        <p14:creationId xmlns:p14="http://schemas.microsoft.com/office/powerpoint/2010/main" val="245901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Loudoun’s Quality Development</a:t>
            </a:r>
            <a:endParaRPr lang="en-US" dirty="0"/>
          </a:p>
        </p:txBody>
      </p:sp>
      <p:sp>
        <p:nvSpPr>
          <p:cNvPr id="3" name="Content Placeholder 2"/>
          <p:cNvSpPr>
            <a:spLocks noGrp="1"/>
          </p:cNvSpPr>
          <p:nvPr>
            <p:ph idx="1"/>
          </p:nvPr>
        </p:nvSpPr>
        <p:spPr/>
        <p:txBody>
          <a:bodyPr/>
          <a:lstStyle/>
          <a:p>
            <a:r>
              <a:rPr lang="en-US" dirty="0"/>
              <a:t>Cascades </a:t>
            </a:r>
            <a:r>
              <a:rPr lang="en-US" dirty="0" smtClean="0"/>
              <a:t>Overlook</a:t>
            </a:r>
          </a:p>
          <a:p>
            <a:r>
              <a:rPr lang="en-US" dirty="0"/>
              <a:t>Lansdowne Town </a:t>
            </a:r>
            <a:r>
              <a:rPr lang="en-US" dirty="0" smtClean="0"/>
              <a:t>Center</a:t>
            </a:r>
          </a:p>
          <a:p>
            <a:r>
              <a:rPr lang="en-US" dirty="0" err="1"/>
              <a:t>Brambleton</a:t>
            </a:r>
            <a:r>
              <a:rPr lang="en-US" dirty="0"/>
              <a:t> Town </a:t>
            </a:r>
            <a:r>
              <a:rPr lang="en-US" dirty="0" smtClean="0"/>
              <a:t>Center</a:t>
            </a:r>
          </a:p>
          <a:p>
            <a:r>
              <a:rPr lang="en-US" dirty="0"/>
              <a:t>Loudoun </a:t>
            </a:r>
            <a:r>
              <a:rPr lang="en-US" dirty="0" smtClean="0"/>
              <a:t>Station</a:t>
            </a:r>
          </a:p>
          <a:p>
            <a:r>
              <a:rPr lang="en-US" dirty="0"/>
              <a:t>Raytheon </a:t>
            </a:r>
            <a:r>
              <a:rPr lang="en-US" dirty="0" smtClean="0"/>
              <a:t>Campus</a:t>
            </a:r>
          </a:p>
          <a:p>
            <a:r>
              <a:rPr lang="en-US" dirty="0"/>
              <a:t>Quantum Park</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24</a:t>
            </a:fld>
            <a:endParaRPr lang="en-US" dirty="0">
              <a:solidFill>
                <a:srgbClr val="006647"/>
              </a:solidFill>
            </a:endParaRPr>
          </a:p>
        </p:txBody>
      </p:sp>
      <p:pic>
        <p:nvPicPr>
          <p:cNvPr id="5" name="Picture 4" descr="\\prod.loudoun.local\public\4public\Public Affairs and Communications\Communications\Robin - Photos for EconDev\LTC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3568796"/>
            <a:ext cx="2956560" cy="1971040"/>
          </a:xfrm>
          <a:prstGeom prst="rect">
            <a:avLst/>
          </a:prstGeom>
          <a:noFill/>
          <a:ln>
            <a:noFill/>
          </a:ln>
        </p:spPr>
      </p:pic>
      <p:pic>
        <p:nvPicPr>
          <p:cNvPr id="6" name="Picture 5" descr="\\prod.loudoun.local\public\4public\Public Affairs and Communications\ALL PHOTOS\FY17 Budget Photos\Commercial Tax Base\One Loudoun Overhead sho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023" y="3568796"/>
            <a:ext cx="3069590" cy="1974215"/>
          </a:xfrm>
          <a:prstGeom prst="rect">
            <a:avLst/>
          </a:prstGeom>
          <a:noFill/>
          <a:ln>
            <a:noFill/>
          </a:ln>
        </p:spPr>
      </p:pic>
      <p:pic>
        <p:nvPicPr>
          <p:cNvPr id="7" name="Picture 6" descr="G:\PLANNING STAFF\Kelly W\Ashburn Photos\10 Moorefield Village Apt Kid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6905" y="1550504"/>
            <a:ext cx="2385392" cy="1686988"/>
          </a:xfrm>
          <a:prstGeom prst="rect">
            <a:avLst/>
          </a:prstGeom>
          <a:noFill/>
          <a:ln>
            <a:noFill/>
          </a:ln>
        </p:spPr>
      </p:pic>
    </p:spTree>
    <p:extLst>
      <p:ext uri="{BB962C8B-B14F-4D97-AF65-F5344CB8AC3E}">
        <p14:creationId xmlns:p14="http://schemas.microsoft.com/office/powerpoint/2010/main" val="2509411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Policies, Regulations, and Programs </a:t>
            </a:r>
          </a:p>
        </p:txBody>
      </p:sp>
      <p:sp>
        <p:nvSpPr>
          <p:cNvPr id="3" name="Content Placeholder 2"/>
          <p:cNvSpPr>
            <a:spLocks noGrp="1"/>
          </p:cNvSpPr>
          <p:nvPr>
            <p:ph idx="1"/>
          </p:nvPr>
        </p:nvSpPr>
        <p:spPr/>
        <p:txBody>
          <a:bodyPr/>
          <a:lstStyle/>
          <a:p>
            <a:r>
              <a:rPr lang="en-US" dirty="0"/>
              <a:t>Revised General </a:t>
            </a:r>
            <a:r>
              <a:rPr lang="en-US" dirty="0" smtClean="0"/>
              <a:t>Plan</a:t>
            </a:r>
          </a:p>
          <a:p>
            <a:r>
              <a:rPr lang="en-US" dirty="0"/>
              <a:t>Adopted Zoning </a:t>
            </a:r>
            <a:r>
              <a:rPr lang="en-US" dirty="0" smtClean="0"/>
              <a:t>Ordinance</a:t>
            </a:r>
          </a:p>
          <a:p>
            <a:r>
              <a:rPr lang="en-US" dirty="0" smtClean="0"/>
              <a:t>Proffers</a:t>
            </a:r>
          </a:p>
          <a:p>
            <a:r>
              <a:rPr lang="en-US" dirty="0"/>
              <a:t>Retail Plan </a:t>
            </a:r>
            <a:r>
              <a:rPr lang="en-US" dirty="0" smtClean="0"/>
              <a:t>Policies</a:t>
            </a:r>
          </a:p>
          <a:p>
            <a:r>
              <a:rPr lang="en-US" dirty="0"/>
              <a:t>Energy and Sustainability Programs</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25</a:t>
            </a:fld>
            <a:endParaRPr lang="en-US" dirty="0">
              <a:solidFill>
                <a:srgbClr val="006647"/>
              </a:solidFill>
            </a:endParaRPr>
          </a:p>
        </p:txBody>
      </p:sp>
    </p:spTree>
    <p:extLst>
      <p:ext uri="{BB962C8B-B14F-4D97-AF65-F5344CB8AC3E}">
        <p14:creationId xmlns:p14="http://schemas.microsoft.com/office/powerpoint/2010/main" val="226336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Strategies, and Actions</a:t>
            </a:r>
            <a:endParaRPr lang="en-US" dirty="0"/>
          </a:p>
        </p:txBody>
      </p:sp>
      <p:sp>
        <p:nvSpPr>
          <p:cNvPr id="3" name="Content Placeholder 2"/>
          <p:cNvSpPr>
            <a:spLocks noGrp="1"/>
          </p:cNvSpPr>
          <p:nvPr>
            <p:ph idx="1"/>
          </p:nvPr>
        </p:nvSpPr>
        <p:spPr/>
        <p:txBody>
          <a:bodyPr/>
          <a:lstStyle/>
          <a:p>
            <a:pPr marL="0" indent="0">
              <a:buNone/>
            </a:pPr>
            <a:r>
              <a:rPr lang="en-US" dirty="0"/>
              <a:t>Policies, </a:t>
            </a:r>
            <a:r>
              <a:rPr lang="en-US" dirty="0" smtClean="0"/>
              <a:t>strategies, </a:t>
            </a:r>
            <a:r>
              <a:rPr lang="en-US" dirty="0"/>
              <a:t>and </a:t>
            </a:r>
            <a:r>
              <a:rPr lang="en-US" dirty="0" smtClean="0"/>
              <a:t>actions provide the foundation of quality development throughout the County.</a:t>
            </a:r>
          </a:p>
          <a:p>
            <a:pPr marL="0" indent="0">
              <a:buNone/>
            </a:pPr>
            <a:endParaRPr lang="en-US" dirty="0"/>
          </a:p>
          <a:p>
            <a:pPr>
              <a:lnSpc>
                <a:spcPct val="100000"/>
              </a:lnSpc>
            </a:pPr>
            <a:r>
              <a:rPr lang="en-US" dirty="0"/>
              <a:t>Policies: </a:t>
            </a:r>
            <a:r>
              <a:rPr lang="en-US" dirty="0" smtClean="0"/>
              <a:t>9</a:t>
            </a:r>
            <a:endParaRPr lang="en-US" dirty="0"/>
          </a:p>
          <a:p>
            <a:pPr>
              <a:lnSpc>
                <a:spcPct val="100000"/>
              </a:lnSpc>
            </a:pPr>
            <a:r>
              <a:rPr lang="en-US" dirty="0" smtClean="0"/>
              <a:t>Strategies: 17</a:t>
            </a:r>
          </a:p>
          <a:p>
            <a:pPr>
              <a:lnSpc>
                <a:spcPct val="100000"/>
              </a:lnSpc>
            </a:pPr>
            <a:r>
              <a:rPr lang="en-US" dirty="0" smtClean="0"/>
              <a:t>Actions: 17</a:t>
            </a:r>
          </a:p>
          <a:p>
            <a:pPr>
              <a:lnSpc>
                <a:spcPct val="100000"/>
              </a:lnSpc>
            </a:pPr>
            <a:r>
              <a:rPr lang="en-US" dirty="0" smtClean="0"/>
              <a:t>Design Guidelines</a:t>
            </a:r>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26</a:t>
            </a:fld>
            <a:endParaRPr lang="en-US" dirty="0">
              <a:solidFill>
                <a:srgbClr val="006647"/>
              </a:solidFill>
            </a:endParaRPr>
          </a:p>
        </p:txBody>
      </p:sp>
    </p:spTree>
    <p:extLst>
      <p:ext uri="{BB962C8B-B14F-4D97-AF65-F5344CB8AC3E}">
        <p14:creationId xmlns:p14="http://schemas.microsoft.com/office/powerpoint/2010/main" val="3034179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idx="1"/>
          </p:nvPr>
        </p:nvSpPr>
        <p:spPr/>
        <p:txBody>
          <a:bodyPr/>
          <a:lstStyle/>
          <a:p>
            <a:pPr marL="514350" indent="-514350">
              <a:lnSpc>
                <a:spcPct val="100000"/>
              </a:lnSpc>
              <a:buFont typeface="+mj-lt"/>
              <a:buAutoNum type="arabicPeriod"/>
            </a:pPr>
            <a:r>
              <a:rPr lang="en-US" dirty="0" smtClean="0"/>
              <a:t>What should be modified?</a:t>
            </a:r>
          </a:p>
          <a:p>
            <a:pPr marL="514350" indent="-514350">
              <a:lnSpc>
                <a:spcPct val="100000"/>
              </a:lnSpc>
              <a:buFont typeface="+mj-lt"/>
              <a:buAutoNum type="arabicPeriod"/>
            </a:pPr>
            <a:r>
              <a:rPr lang="en-US" dirty="0" smtClean="0"/>
              <a:t>What should be removed?</a:t>
            </a:r>
          </a:p>
          <a:p>
            <a:pPr marL="514350" indent="-514350">
              <a:lnSpc>
                <a:spcPct val="100000"/>
              </a:lnSpc>
              <a:buFont typeface="+mj-lt"/>
              <a:buAutoNum type="arabicPeriod"/>
            </a:pPr>
            <a:r>
              <a:rPr lang="en-US" dirty="0" smtClean="0"/>
              <a:t>What has been missed?</a:t>
            </a:r>
          </a:p>
          <a:p>
            <a:pPr>
              <a:lnSpc>
                <a:spcPct val="100000"/>
              </a:lnSpc>
            </a:pPr>
            <a:endParaRPr lang="en-US" dirty="0"/>
          </a:p>
          <a:p>
            <a:pPr marL="0" indent="0">
              <a:lnSpc>
                <a:spcPct val="100000"/>
              </a:lnSpc>
              <a:buNone/>
            </a:pPr>
            <a:r>
              <a:rPr lang="en-US" dirty="0" smtClean="0"/>
              <a:t>Staff will use any feedback to further develop the Policies, Strategies, </a:t>
            </a:r>
            <a:r>
              <a:rPr lang="en-US" smtClean="0"/>
              <a:t>and Actions </a:t>
            </a:r>
            <a:r>
              <a:rPr lang="en-US" dirty="0" smtClean="0"/>
              <a:t>for integration into the Plan chapters.</a:t>
            </a:r>
            <a:endParaRPr lang="en-US" dirty="0"/>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27</a:t>
            </a:fld>
            <a:endParaRPr lang="en-US" dirty="0">
              <a:solidFill>
                <a:srgbClr val="006647"/>
              </a:solidFill>
            </a:endParaRPr>
          </a:p>
        </p:txBody>
      </p:sp>
    </p:spTree>
    <p:extLst>
      <p:ext uri="{BB962C8B-B14F-4D97-AF65-F5344CB8AC3E}">
        <p14:creationId xmlns:p14="http://schemas.microsoft.com/office/powerpoint/2010/main" val="2097396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A37166-E528-4BD0-B294-9BAF24C24960}" type="slidenum">
              <a:rPr lang="en-US" smtClean="0">
                <a:solidFill>
                  <a:srgbClr val="006647"/>
                </a:solidFill>
              </a:rPr>
              <a:pPr/>
              <a:t>28</a:t>
            </a:fld>
            <a:endParaRPr lang="en-US" dirty="0">
              <a:solidFill>
                <a:srgbClr val="006647"/>
              </a:solidFill>
            </a:endParaRPr>
          </a:p>
        </p:txBody>
      </p:sp>
    </p:spTree>
    <p:extLst>
      <p:ext uri="{BB962C8B-B14F-4D97-AF65-F5344CB8AC3E}">
        <p14:creationId xmlns:p14="http://schemas.microsoft.com/office/powerpoint/2010/main" val="2752682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1" y="1327676"/>
            <a:ext cx="11713029" cy="4912764"/>
          </a:xfrm>
        </p:spPr>
        <p:txBody>
          <a:bodyPr>
            <a:normAutofit fontScale="92500" lnSpcReduction="20000"/>
          </a:bodyPr>
          <a:lstStyle/>
          <a:p>
            <a:pPr marL="514350" indent="-514350">
              <a:buFont typeface="+mj-lt"/>
              <a:buAutoNum type="arabicPeriod"/>
            </a:pPr>
            <a:r>
              <a:rPr lang="en-US" sz="3200" dirty="0">
                <a:latin typeface="Arial" panose="020B0604020202020204" pitchFamily="34" charset="0"/>
                <a:cs typeface="Arial" panose="020B0604020202020204" pitchFamily="34" charset="0"/>
              </a:rPr>
              <a:t>Welcome / </a:t>
            </a:r>
            <a:r>
              <a:rPr lang="en-US" sz="3200" dirty="0" smtClean="0">
                <a:latin typeface="Arial" panose="020B0604020202020204" pitchFamily="34" charset="0"/>
                <a:cs typeface="Arial" panose="020B0604020202020204" pitchFamily="34" charset="0"/>
              </a:rPr>
              <a:t>Administrative Items / Information Updates</a:t>
            </a:r>
            <a:endParaRPr lang="en-US" sz="3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smtClean="0">
                <a:latin typeface="Arial" panose="020B0604020202020204" pitchFamily="34" charset="0"/>
                <a:cs typeface="Arial" panose="020B0604020202020204" pitchFamily="34" charset="0"/>
              </a:rPr>
              <a:t>Meeting Objectives </a:t>
            </a:r>
          </a:p>
          <a:p>
            <a:pPr marL="514350" indent="-514350">
              <a:buFont typeface="+mj-lt"/>
              <a:buAutoNum type="arabicPeriod"/>
            </a:pPr>
            <a:r>
              <a:rPr lang="en-US" sz="3200" dirty="0" smtClean="0">
                <a:latin typeface="Arial" panose="020B0604020202020204" pitchFamily="34" charset="0"/>
                <a:cs typeface="Arial" panose="020B0604020202020204" pitchFamily="34" charset="0"/>
              </a:rPr>
              <a:t>Board of Supervisors Update and Project Timeline</a:t>
            </a:r>
          </a:p>
          <a:p>
            <a:pPr marL="514350" indent="-514350">
              <a:buFont typeface="+mj-lt"/>
              <a:buAutoNum type="arabicPeriod"/>
            </a:pPr>
            <a:r>
              <a:rPr lang="en-US" sz="3200" dirty="0" smtClean="0">
                <a:latin typeface="Arial" panose="020B0604020202020204" pitchFamily="34" charset="0"/>
                <a:cs typeface="Arial" panose="020B0604020202020204" pitchFamily="34" charset="0"/>
              </a:rPr>
              <a:t>General Plan Draft Chapters Presentations and Discussion: Introduction and Rural Policy Area </a:t>
            </a:r>
          </a:p>
          <a:p>
            <a:pPr marL="514350" indent="-514350">
              <a:buFont typeface="+mj-lt"/>
              <a:buAutoNum type="arabicPeriod"/>
            </a:pPr>
            <a:r>
              <a:rPr lang="en-US" sz="3200" dirty="0" smtClean="0">
                <a:latin typeface="Arial" panose="020B0604020202020204" pitchFamily="34" charset="0"/>
                <a:cs typeface="Arial" panose="020B0604020202020204" pitchFamily="34" charset="0"/>
              </a:rPr>
              <a:t>Break</a:t>
            </a:r>
          </a:p>
          <a:p>
            <a:pPr marL="514350" indent="-514350">
              <a:buFont typeface="+mj-lt"/>
              <a:buAutoNum type="arabicPeriod"/>
            </a:pPr>
            <a:r>
              <a:rPr lang="en-US" sz="3200" dirty="0" smtClean="0">
                <a:latin typeface="Arial" panose="020B0604020202020204" pitchFamily="34" charset="0"/>
                <a:cs typeface="Arial" panose="020B0604020202020204" pitchFamily="34" charset="0"/>
              </a:rPr>
              <a:t>Continued Discussion of Draft Plan Chapters</a:t>
            </a:r>
          </a:p>
          <a:p>
            <a:pPr marL="514350" indent="-514350">
              <a:buFont typeface="+mj-lt"/>
              <a:buAutoNum type="arabicPeriod"/>
            </a:pPr>
            <a:r>
              <a:rPr lang="en-US" sz="3200" dirty="0">
                <a:latin typeface="Arial" panose="020B0604020202020204" pitchFamily="34" charset="0"/>
                <a:cs typeface="Arial" panose="020B0604020202020204" pitchFamily="34" charset="0"/>
              </a:rPr>
              <a:t>Quality </a:t>
            </a:r>
            <a:r>
              <a:rPr lang="en-US" sz="3200" dirty="0" smtClean="0">
                <a:latin typeface="Arial" panose="020B0604020202020204" pitchFamily="34" charset="0"/>
                <a:cs typeface="Arial" panose="020B0604020202020204" pitchFamily="34" charset="0"/>
              </a:rPr>
              <a:t>Development: Policies</a:t>
            </a:r>
            <a:r>
              <a:rPr lang="en-US" sz="3200" dirty="0">
                <a:latin typeface="Arial" panose="020B0604020202020204" pitchFamily="34" charset="0"/>
                <a:cs typeface="Arial" panose="020B0604020202020204" pitchFamily="34" charset="0"/>
              </a:rPr>
              <a:t>, Actions &amp; Strategies </a:t>
            </a:r>
            <a:r>
              <a:rPr lang="en-US" sz="3200" dirty="0" smtClean="0">
                <a:latin typeface="Arial" panose="020B0604020202020204" pitchFamily="34" charset="0"/>
                <a:cs typeface="Arial" panose="020B0604020202020204" pitchFamily="34" charset="0"/>
              </a:rPr>
              <a:t>Presentation and Small Groups; Report Out </a:t>
            </a:r>
          </a:p>
          <a:p>
            <a:pPr marL="514350" indent="-514350">
              <a:buFont typeface="+mj-lt"/>
              <a:buAutoNum type="arabicPeriod"/>
            </a:pPr>
            <a:r>
              <a:rPr lang="en-US" sz="3200" dirty="0" smtClean="0">
                <a:latin typeface="Arial" panose="020B0604020202020204" pitchFamily="34" charset="0"/>
                <a:cs typeface="Arial" panose="020B0604020202020204" pitchFamily="34" charset="0"/>
              </a:rPr>
              <a:t>Adjourn </a:t>
            </a:r>
            <a:endParaRPr lang="en-US" sz="32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838200" y="300730"/>
            <a:ext cx="10515600" cy="1325563"/>
          </a:xfrm>
        </p:spPr>
        <p:txBody>
          <a:bodyPr/>
          <a:lstStyle/>
          <a:p>
            <a:r>
              <a:rPr lang="en-US" dirty="0"/>
              <a:t>Agenda</a:t>
            </a:r>
          </a:p>
        </p:txBody>
      </p:sp>
      <p:sp>
        <p:nvSpPr>
          <p:cNvPr id="2" name="Slide Number Placeholder 1"/>
          <p:cNvSpPr>
            <a:spLocks noGrp="1"/>
          </p:cNvSpPr>
          <p:nvPr>
            <p:ph type="sldNum" sz="quarter" idx="12"/>
          </p:nvPr>
        </p:nvSpPr>
        <p:spPr/>
        <p:txBody>
          <a:bodyPr/>
          <a:lstStyle/>
          <a:p>
            <a:fld id="{64A37166-E528-4BD0-B294-9BAF24C24960}" type="slidenum">
              <a:rPr lang="en-US" smtClean="0">
                <a:solidFill>
                  <a:srgbClr val="006647"/>
                </a:solidFill>
              </a:rPr>
              <a:pPr/>
              <a:t>3</a:t>
            </a:fld>
            <a:endParaRPr lang="en-US" dirty="0">
              <a:solidFill>
                <a:srgbClr val="006647"/>
              </a:solidFill>
            </a:endParaRPr>
          </a:p>
        </p:txBody>
      </p:sp>
    </p:spTree>
    <p:extLst>
      <p:ext uri="{BB962C8B-B14F-4D97-AF65-F5344CB8AC3E}">
        <p14:creationId xmlns:p14="http://schemas.microsoft.com/office/powerpoint/2010/main" val="3667943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65734"/>
            <a:ext cx="11206655" cy="1325563"/>
          </a:xfrm>
        </p:spPr>
        <p:txBody>
          <a:bodyPr/>
          <a:lstStyle/>
          <a:p>
            <a:r>
              <a:rPr lang="en-US" dirty="0" smtClean="0"/>
              <a:t>Meeting Objectives</a:t>
            </a:r>
            <a:endParaRPr lang="en-US" dirty="0"/>
          </a:p>
        </p:txBody>
      </p:sp>
      <p:sp>
        <p:nvSpPr>
          <p:cNvPr id="3" name="Content Placeholder 2"/>
          <p:cNvSpPr>
            <a:spLocks noGrp="1"/>
          </p:cNvSpPr>
          <p:nvPr>
            <p:ph idx="1"/>
          </p:nvPr>
        </p:nvSpPr>
        <p:spPr>
          <a:xfrm>
            <a:off x="838198" y="1422501"/>
            <a:ext cx="10834397" cy="4661057"/>
          </a:xfrm>
        </p:spPr>
        <p:txBody>
          <a:bodyPr>
            <a:normAutofit/>
          </a:bodyPr>
          <a:lstStyle/>
          <a:p>
            <a:pPr marL="682625" indent="-682625">
              <a:buFont typeface="+mj-lt"/>
              <a:buAutoNum type="arabicParenR"/>
            </a:pPr>
            <a:r>
              <a:rPr lang="en-US" smtClean="0">
                <a:ea typeface="Calibri" panose="020F0502020204030204" pitchFamily="34" charset="0"/>
                <a:cs typeface="Times New Roman" panose="02020603050405020304" pitchFamily="18" charset="0"/>
              </a:rPr>
              <a:t>Discuss </a:t>
            </a:r>
            <a:r>
              <a:rPr lang="en-US" dirty="0" smtClean="0">
                <a:ea typeface="Calibri" panose="020F0502020204030204" pitchFamily="34" charset="0"/>
                <a:cs typeface="Times New Roman" panose="02020603050405020304" pitchFamily="18" charset="0"/>
              </a:rPr>
              <a:t>Board Direction</a:t>
            </a:r>
          </a:p>
          <a:p>
            <a:pPr marL="682625" indent="-682625">
              <a:buFont typeface="+mj-lt"/>
              <a:buAutoNum type="arabicParenR"/>
            </a:pPr>
            <a:r>
              <a:rPr lang="en-US" dirty="0" smtClean="0">
                <a:ea typeface="Calibri" panose="020F0502020204030204" pitchFamily="34" charset="0"/>
                <a:cs typeface="Times New Roman" panose="02020603050405020304" pitchFamily="18" charset="0"/>
              </a:rPr>
              <a:t>Discuss Project Timeline &amp; Future Meetings</a:t>
            </a:r>
          </a:p>
          <a:p>
            <a:pPr marL="682625" indent="-682625">
              <a:buFont typeface="+mj-lt"/>
              <a:buAutoNum type="arabicParenR"/>
            </a:pPr>
            <a:r>
              <a:rPr lang="en-US" dirty="0" smtClean="0">
                <a:ea typeface="Calibri" panose="020F0502020204030204" pitchFamily="34" charset="0"/>
                <a:cs typeface="Times New Roman" panose="02020603050405020304" pitchFamily="18" charset="0"/>
              </a:rPr>
              <a:t>Gather Feedback: </a:t>
            </a:r>
          </a:p>
          <a:p>
            <a:pPr marL="1371600" lvl="1" indent="-682625">
              <a:buFont typeface="+mj-lt"/>
              <a:buAutoNum type="alphaLcParenR"/>
            </a:pPr>
            <a:r>
              <a:rPr lang="en-US" dirty="0">
                <a:ea typeface="Calibri" panose="020F0502020204030204" pitchFamily="34" charset="0"/>
                <a:cs typeface="Times New Roman" panose="02020603050405020304" pitchFamily="18" charset="0"/>
              </a:rPr>
              <a:t>General Plan Chapter I: Introduction; </a:t>
            </a:r>
            <a:r>
              <a:rPr lang="en-US" dirty="0" smtClean="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1371600" lvl="1" indent="-682625">
              <a:buFont typeface="+mj-lt"/>
              <a:buAutoNum type="alphaLcParenR"/>
            </a:pPr>
            <a:r>
              <a:rPr lang="en-US" dirty="0">
                <a:ea typeface="Calibri" panose="020F0502020204030204" pitchFamily="34" charset="0"/>
                <a:cs typeface="Times New Roman" panose="02020603050405020304" pitchFamily="18" charset="0"/>
              </a:rPr>
              <a:t>General Plan Chapter 2, Rural Policy Area </a:t>
            </a:r>
            <a:r>
              <a:rPr lang="en-US" dirty="0" smtClean="0">
                <a:ea typeface="Calibri" panose="020F0502020204030204" pitchFamily="34" charset="0"/>
                <a:cs typeface="Times New Roman" panose="02020603050405020304" pitchFamily="18" charset="0"/>
              </a:rPr>
              <a:t>Section; and</a:t>
            </a:r>
            <a:endParaRPr lang="en-US" dirty="0">
              <a:ea typeface="Calibri" panose="020F0502020204030204" pitchFamily="34" charset="0"/>
              <a:cs typeface="Times New Roman" panose="02020603050405020304" pitchFamily="18" charset="0"/>
            </a:endParaRPr>
          </a:p>
          <a:p>
            <a:pPr marL="1371600" lvl="1" indent="-682625">
              <a:buFont typeface="+mj-lt"/>
              <a:buAutoNum type="alphaLcParenR"/>
            </a:pPr>
            <a:r>
              <a:rPr lang="en-US" dirty="0" smtClean="0">
                <a:ea typeface="Calibri" panose="020F0502020204030204" pitchFamily="34" charset="0"/>
                <a:cs typeface="Times New Roman" panose="02020603050405020304" pitchFamily="18" charset="0"/>
              </a:rPr>
              <a:t>Quality Development Policies, Strategies, and Actions</a:t>
            </a:r>
            <a:r>
              <a:rPr lang="en-US" dirty="0">
                <a:ea typeface="Calibri" panose="020F0502020204030204" pitchFamily="34" charset="0"/>
                <a:cs typeface="Times New Roman" panose="02020603050405020304" pitchFamily="18" charset="0"/>
              </a:rPr>
              <a:t>.</a:t>
            </a:r>
            <a:r>
              <a:rPr lang="en-US" dirty="0" smtClean="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64A37166-E528-4BD0-B294-9BAF24C24960}" type="slidenum">
              <a:rPr lang="en-US" smtClean="0"/>
              <a:t>4</a:t>
            </a:fld>
            <a:endParaRPr lang="en-US"/>
          </a:p>
        </p:txBody>
      </p:sp>
    </p:spTree>
    <p:extLst>
      <p:ext uri="{BB962C8B-B14F-4D97-AF65-F5344CB8AC3E}">
        <p14:creationId xmlns:p14="http://schemas.microsoft.com/office/powerpoint/2010/main" val="198187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A37166-E528-4BD0-B294-9BAF24C24960}" type="slidenum">
              <a:rPr lang="en-US" smtClean="0"/>
              <a:t>5</a:t>
            </a:fld>
            <a:endParaRPr lang="en-US"/>
          </a:p>
        </p:txBody>
      </p:sp>
    </p:spTree>
    <p:extLst>
      <p:ext uri="{BB962C8B-B14F-4D97-AF65-F5344CB8AC3E}">
        <p14:creationId xmlns:p14="http://schemas.microsoft.com/office/powerpoint/2010/main" val="13187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Update from </a:t>
            </a:r>
            <a:br>
              <a:rPr lang="en-US" dirty="0" smtClean="0"/>
            </a:br>
            <a:r>
              <a:rPr lang="en-US" dirty="0" smtClean="0"/>
              <a:t>Board of Supervisors February 22 Meeting</a:t>
            </a:r>
            <a:endParaRPr lang="en-US" dirty="0"/>
          </a:p>
        </p:txBody>
      </p:sp>
      <p:sp>
        <p:nvSpPr>
          <p:cNvPr id="3" name="Subtitle 2"/>
          <p:cNvSpPr>
            <a:spLocks noGrp="1"/>
          </p:cNvSpPr>
          <p:nvPr>
            <p:ph type="subTitle" idx="1"/>
          </p:nvPr>
        </p:nvSpPr>
        <p:spPr>
          <a:xfrm>
            <a:off x="0" y="3889828"/>
            <a:ext cx="12192000" cy="1367971"/>
          </a:xfrm>
        </p:spPr>
        <p:txBody>
          <a:bodyPr/>
          <a:lstStyle/>
          <a:p>
            <a:r>
              <a:rPr lang="en-US" dirty="0"/>
              <a:t>March 5, 2018 | Comprehensive Plan Stakeholders Committee</a:t>
            </a:r>
          </a:p>
        </p:txBody>
      </p:sp>
      <p:sp>
        <p:nvSpPr>
          <p:cNvPr id="4" name="Slide Number Placeholder 3"/>
          <p:cNvSpPr>
            <a:spLocks noGrp="1"/>
          </p:cNvSpPr>
          <p:nvPr>
            <p:ph type="sldNum" sz="quarter" idx="12"/>
          </p:nvPr>
        </p:nvSpPr>
        <p:spPr/>
        <p:txBody>
          <a:bodyPr/>
          <a:lstStyle/>
          <a:p>
            <a:fld id="{64A37166-E528-4BD0-B294-9BAF24C24960}" type="slidenum">
              <a:rPr lang="en-US" smtClean="0"/>
              <a:t>6</a:t>
            </a:fld>
            <a:endParaRPr lang="en-US" dirty="0"/>
          </a:p>
        </p:txBody>
      </p:sp>
    </p:spTree>
    <p:extLst>
      <p:ext uri="{BB962C8B-B14F-4D97-AF65-F5344CB8AC3E}">
        <p14:creationId xmlns:p14="http://schemas.microsoft.com/office/powerpoint/2010/main" val="2457298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65734"/>
            <a:ext cx="11206655" cy="1325563"/>
          </a:xfrm>
        </p:spPr>
        <p:txBody>
          <a:bodyPr/>
          <a:lstStyle/>
          <a:p>
            <a:r>
              <a:rPr lang="en-US" dirty="0" smtClean="0"/>
              <a:t>Board Update</a:t>
            </a:r>
            <a:endParaRPr lang="en-US" dirty="0"/>
          </a:p>
        </p:txBody>
      </p:sp>
      <p:sp>
        <p:nvSpPr>
          <p:cNvPr id="3" name="Content Placeholder 2"/>
          <p:cNvSpPr>
            <a:spLocks noGrp="1"/>
          </p:cNvSpPr>
          <p:nvPr>
            <p:ph idx="1"/>
          </p:nvPr>
        </p:nvSpPr>
        <p:spPr>
          <a:xfrm>
            <a:off x="838198" y="1422501"/>
            <a:ext cx="10834397" cy="4661057"/>
          </a:xfrm>
        </p:spPr>
        <p:txBody>
          <a:bodyPr>
            <a:normAutofit/>
          </a:bodyPr>
          <a:lstStyle/>
          <a:p>
            <a:pPr marL="682625" indent="-682625">
              <a:buFont typeface="+mj-lt"/>
              <a:buAutoNum type="arabicParenR"/>
            </a:pPr>
            <a:r>
              <a:rPr lang="en-US" dirty="0" smtClean="0">
                <a:ea typeface="Calibri" panose="020F0502020204030204" pitchFamily="34" charset="0"/>
                <a:cs typeface="Times New Roman" panose="02020603050405020304" pitchFamily="18" charset="0"/>
              </a:rPr>
              <a:t>Amended Charter</a:t>
            </a:r>
          </a:p>
          <a:p>
            <a:pPr marL="1139825" lvl="1" indent="-454025">
              <a:buFont typeface="+mj-lt"/>
              <a:buAutoNum type="alphaLcParenR"/>
            </a:pPr>
            <a:r>
              <a:rPr lang="en-US" dirty="0" smtClean="0">
                <a:ea typeface="Calibri" panose="020F0502020204030204" pitchFamily="34" charset="0"/>
                <a:cs typeface="Times New Roman" panose="02020603050405020304" pitchFamily="18" charset="0"/>
              </a:rPr>
              <a:t>Policy Review</a:t>
            </a:r>
          </a:p>
          <a:p>
            <a:pPr marL="1139825" lvl="1" indent="-454025">
              <a:buFont typeface="+mj-lt"/>
              <a:buAutoNum type="alphaLcParenR"/>
            </a:pPr>
            <a:r>
              <a:rPr lang="en-US" dirty="0" smtClean="0">
                <a:ea typeface="Calibri" panose="020F0502020204030204" pitchFamily="34" charset="0"/>
                <a:cs typeface="Times New Roman" panose="02020603050405020304" pitchFamily="18" charset="0"/>
              </a:rPr>
              <a:t>Towns and JLMA</a:t>
            </a:r>
          </a:p>
          <a:p>
            <a:pPr marL="682625" indent="-682625">
              <a:buFont typeface="+mj-lt"/>
              <a:buAutoNum type="arabicParenR"/>
            </a:pPr>
            <a:r>
              <a:rPr lang="en-US" dirty="0" smtClean="0">
                <a:ea typeface="Calibri" panose="020F0502020204030204" pitchFamily="34" charset="0"/>
                <a:cs typeface="Times New Roman" panose="02020603050405020304" pitchFamily="18" charset="0"/>
              </a:rPr>
              <a:t>Directed Fiscal Impact Modeling to Finance Committee</a:t>
            </a:r>
          </a:p>
          <a:p>
            <a:pPr marL="682625" indent="-682625">
              <a:buFont typeface="+mj-lt"/>
              <a:buAutoNum type="arabicParenR"/>
            </a:pPr>
            <a:r>
              <a:rPr lang="en-US" dirty="0" smtClean="0">
                <a:ea typeface="Calibri" panose="020F0502020204030204" pitchFamily="34" charset="0"/>
                <a:cs typeface="Times New Roman" panose="02020603050405020304" pitchFamily="18" charset="0"/>
              </a:rPr>
              <a:t>Directed Travel Demand Modeling to TLUC</a:t>
            </a:r>
          </a:p>
          <a:p>
            <a:pPr marL="682625" indent="-682625">
              <a:buFont typeface="+mj-lt"/>
              <a:buAutoNum type="arabicParenR"/>
            </a:pPr>
            <a:r>
              <a:rPr lang="en-US" dirty="0" smtClean="0">
                <a:ea typeface="Calibri" panose="020F0502020204030204" pitchFamily="34" charset="0"/>
                <a:cs typeface="Times New Roman" panose="02020603050405020304" pitchFamily="18" charset="0"/>
              </a:rPr>
              <a:t>Endorsed Project Schedule</a:t>
            </a:r>
          </a:p>
        </p:txBody>
      </p:sp>
      <p:sp>
        <p:nvSpPr>
          <p:cNvPr id="4" name="Slide Number Placeholder 3"/>
          <p:cNvSpPr>
            <a:spLocks noGrp="1"/>
          </p:cNvSpPr>
          <p:nvPr>
            <p:ph type="sldNum" sz="quarter" idx="12"/>
          </p:nvPr>
        </p:nvSpPr>
        <p:spPr/>
        <p:txBody>
          <a:bodyPr/>
          <a:lstStyle/>
          <a:p>
            <a:fld id="{64A37166-E528-4BD0-B294-9BAF24C24960}" type="slidenum">
              <a:rPr lang="en-US" smtClean="0">
                <a:solidFill>
                  <a:srgbClr val="006647"/>
                </a:solidFill>
              </a:rPr>
              <a:pPr/>
              <a:t>7</a:t>
            </a:fld>
            <a:endParaRPr lang="en-US">
              <a:solidFill>
                <a:srgbClr val="006647"/>
              </a:solidFill>
            </a:endParaRPr>
          </a:p>
        </p:txBody>
      </p:sp>
    </p:spTree>
    <p:extLst>
      <p:ext uri="{BB962C8B-B14F-4D97-AF65-F5344CB8AC3E}">
        <p14:creationId xmlns:p14="http://schemas.microsoft.com/office/powerpoint/2010/main" val="21473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OTLSHAPE_M_a58f29487c0343c08abcf41913e40cae_Connector1"/>
          <p:cNvCxnSpPr/>
          <p:nvPr>
            <p:custDataLst>
              <p:tags r:id="rId1"/>
            </p:custDataLst>
          </p:nvPr>
        </p:nvCxnSpPr>
        <p:spPr>
          <a:xfrm>
            <a:off x="6829627" y="2436316"/>
            <a:ext cx="0" cy="1680945"/>
          </a:xfrm>
          <a:prstGeom prst="line">
            <a:avLst/>
          </a:prstGeom>
          <a:noFill/>
          <a:ln w="9525" cap="flat" cmpd="sng" algn="ctr">
            <a:solidFill>
              <a:srgbClr val="0072BC"/>
            </a:solidFill>
            <a:prstDash val="solid"/>
            <a:miter lim="800000"/>
            <a:headEnd type="none" w="med" len="med"/>
            <a:tailEnd type="none" w="med" len="med"/>
          </a:ln>
          <a:effectLst/>
        </p:spPr>
      </p:cxnSp>
      <p:sp>
        <p:nvSpPr>
          <p:cNvPr id="2" name="Title 1"/>
          <p:cNvSpPr>
            <a:spLocks noGrp="1"/>
          </p:cNvSpPr>
          <p:nvPr>
            <p:ph type="title"/>
          </p:nvPr>
        </p:nvSpPr>
        <p:spPr>
          <a:xfrm>
            <a:off x="838200" y="365126"/>
            <a:ext cx="10515600" cy="998454"/>
          </a:xfrm>
        </p:spPr>
        <p:txBody>
          <a:bodyPr/>
          <a:lstStyle/>
          <a:p>
            <a:r>
              <a:rPr lang="en-US" dirty="0" smtClean="0"/>
              <a:t>Project Timeline</a:t>
            </a:r>
            <a:endParaRPr lang="en-US" dirty="0"/>
          </a:p>
        </p:txBody>
      </p:sp>
      <p:cxnSp>
        <p:nvCxnSpPr>
          <p:cNvPr id="6" name="OTLSHAPE_M_52743de8bb6d4044896f473898fe9da7_Connector1"/>
          <p:cNvCxnSpPr/>
          <p:nvPr>
            <p:custDataLst>
              <p:tags r:id="rId2"/>
            </p:custDataLst>
          </p:nvPr>
        </p:nvCxnSpPr>
        <p:spPr>
          <a:xfrm>
            <a:off x="2290360" y="2562315"/>
            <a:ext cx="0" cy="953727"/>
          </a:xfrm>
          <a:prstGeom prst="line">
            <a:avLst/>
          </a:prstGeom>
          <a:noFill/>
          <a:ln w="9525" cap="flat" cmpd="sng" algn="ctr">
            <a:solidFill>
              <a:srgbClr val="087FC3"/>
            </a:solidFill>
            <a:prstDash val="solid"/>
            <a:miter lim="800000"/>
            <a:headEnd type="none" w="med" len="med"/>
            <a:tailEnd type="none" w="med" len="med"/>
          </a:ln>
          <a:effectLst/>
        </p:spPr>
      </p:cxnSp>
      <p:cxnSp>
        <p:nvCxnSpPr>
          <p:cNvPr id="7" name="OTLSHAPE_M_a58f29487c0343c08abcf41913e40cae_Connector1"/>
          <p:cNvCxnSpPr/>
          <p:nvPr>
            <p:custDataLst>
              <p:tags r:id="rId3"/>
            </p:custDataLst>
          </p:nvPr>
        </p:nvCxnSpPr>
        <p:spPr>
          <a:xfrm>
            <a:off x="1657580" y="1835716"/>
            <a:ext cx="0" cy="1680945"/>
          </a:xfrm>
          <a:prstGeom prst="line">
            <a:avLst/>
          </a:prstGeom>
          <a:noFill/>
          <a:ln w="9525" cap="flat" cmpd="sng" algn="ctr">
            <a:solidFill>
              <a:srgbClr val="0072BC"/>
            </a:solidFill>
            <a:prstDash val="solid"/>
            <a:miter lim="800000"/>
            <a:headEnd type="none" w="med" len="med"/>
            <a:tailEnd type="none" w="med" len="med"/>
          </a:ln>
          <a:effectLst/>
        </p:spPr>
      </p:cxnSp>
      <p:sp>
        <p:nvSpPr>
          <p:cNvPr id="8" name="OTLSHAPE_TB_00000000000000000000000000000000_LeftEndCaps"/>
          <p:cNvSpPr txBox="1"/>
          <p:nvPr>
            <p:custDataLst>
              <p:tags r:id="rId4"/>
            </p:custDataLst>
          </p:nvPr>
        </p:nvSpPr>
        <p:spPr>
          <a:xfrm>
            <a:off x="57139" y="3601673"/>
            <a:ext cx="686278" cy="430887"/>
          </a:xfrm>
          <a:prstGeom prst="rect">
            <a:avLst/>
          </a:prstGeom>
          <a:noFill/>
        </p:spPr>
        <p:txBody>
          <a:bodyPr vert="horz" wrap="none" lIns="0" tIns="0" rIns="0" bIns="0" rtlCol="0" anchor="ctr" anchorCtr="0">
            <a:spAutoFit/>
          </a:bodyPr>
          <a:lstStyle/>
          <a:p>
            <a:pPr algn="ctr"/>
            <a:r>
              <a:rPr lang="en-US" sz="2800" spc="-36" dirty="0" smtClean="0">
                <a:solidFill>
                  <a:srgbClr val="C0504D"/>
                </a:solidFill>
                <a:latin typeface="Corbel" panose="020B0503020204020204" pitchFamily="34" charset="0"/>
              </a:rPr>
              <a:t>2018</a:t>
            </a:r>
            <a:endParaRPr lang="en-US" sz="2800" spc="-36" dirty="0">
              <a:solidFill>
                <a:srgbClr val="C0504D"/>
              </a:solidFill>
              <a:latin typeface="Corbel" panose="020B0503020204020204" pitchFamily="34" charset="0"/>
            </a:endParaRPr>
          </a:p>
        </p:txBody>
      </p:sp>
      <p:sp>
        <p:nvSpPr>
          <p:cNvPr id="9" name="OTLSHAPE_TB_00000000000000000000000000000000_RightEndCaps"/>
          <p:cNvSpPr txBox="1"/>
          <p:nvPr>
            <p:custDataLst>
              <p:tags r:id="rId5"/>
            </p:custDataLst>
          </p:nvPr>
        </p:nvSpPr>
        <p:spPr>
          <a:xfrm>
            <a:off x="11572057" y="3632450"/>
            <a:ext cx="591060" cy="369332"/>
          </a:xfrm>
          <a:prstGeom prst="rect">
            <a:avLst/>
          </a:prstGeom>
          <a:noFill/>
        </p:spPr>
        <p:txBody>
          <a:bodyPr vert="horz" wrap="none" lIns="0" tIns="0" rIns="0" bIns="0" rtlCol="0" anchor="ctr" anchorCtr="0">
            <a:spAutoFit/>
          </a:bodyPr>
          <a:lstStyle/>
          <a:p>
            <a:pPr algn="ctr"/>
            <a:r>
              <a:rPr lang="en-US" sz="2400" spc="-36" dirty="0" smtClean="0">
                <a:solidFill>
                  <a:srgbClr val="C0504D"/>
                </a:solidFill>
                <a:latin typeface="Corbel" panose="020B0503020204020204" pitchFamily="34" charset="0"/>
              </a:rPr>
              <a:t>2019</a:t>
            </a:r>
            <a:endParaRPr lang="en-US" sz="2400" spc="-36" dirty="0">
              <a:solidFill>
                <a:srgbClr val="C0504D"/>
              </a:solidFill>
              <a:latin typeface="Corbel" panose="020B0503020204020204" pitchFamily="34" charset="0"/>
            </a:endParaRPr>
          </a:p>
        </p:txBody>
      </p:sp>
      <p:sp>
        <p:nvSpPr>
          <p:cNvPr id="10" name="OTLSHAPE_TB_00000000000000000000000000000000_ScaleContainer"/>
          <p:cNvSpPr/>
          <p:nvPr>
            <p:custDataLst>
              <p:tags r:id="rId6"/>
            </p:custDataLst>
          </p:nvPr>
        </p:nvSpPr>
        <p:spPr>
          <a:xfrm>
            <a:off x="796013" y="3516975"/>
            <a:ext cx="10776046" cy="600286"/>
          </a:xfrm>
          <a:prstGeom prst="roundRect">
            <a:avLst>
              <a:gd name="adj" fmla="val 100000"/>
            </a:avLst>
          </a:prstGeom>
          <a:gradFill flip="none" rotWithShape="1">
            <a:gsLst>
              <a:gs pos="0">
                <a:srgbClr val="44546A"/>
              </a:gs>
              <a:gs pos="0">
                <a:srgbClr val="63705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OTLSHAPE_TB_00000000000000000000000000000000_TimescaleInterval1"/>
          <p:cNvSpPr txBox="1"/>
          <p:nvPr>
            <p:custDataLst>
              <p:tags r:id="rId7"/>
            </p:custDataLst>
          </p:nvPr>
        </p:nvSpPr>
        <p:spPr>
          <a:xfrm>
            <a:off x="1118719" y="3670549"/>
            <a:ext cx="378537" cy="293140"/>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18" normalizeH="0" baseline="0" noProof="0" dirty="0" smtClean="0">
                <a:ln>
                  <a:noFill/>
                </a:ln>
                <a:solidFill>
                  <a:srgbClr val="CCDDEA"/>
                </a:solidFill>
                <a:effectLst/>
                <a:uLnTx/>
                <a:uFillTx/>
              </a:rPr>
              <a:t>February</a:t>
            </a:r>
          </a:p>
        </p:txBody>
      </p:sp>
      <p:cxnSp>
        <p:nvCxnSpPr>
          <p:cNvPr id="12" name="OTLSHAPE_TB_00000000000000000000000000000000_Separator1"/>
          <p:cNvCxnSpPr/>
          <p:nvPr>
            <p:custDataLst>
              <p:tags r:id="rId8"/>
            </p:custDataLst>
          </p:nvPr>
        </p:nvCxnSpPr>
        <p:spPr>
          <a:xfrm>
            <a:off x="2166939" y="3617022"/>
            <a:ext cx="0" cy="400191"/>
          </a:xfrm>
          <a:prstGeom prst="line">
            <a:avLst/>
          </a:prstGeom>
          <a:noFill/>
          <a:ln w="6350" cap="flat" cmpd="sng" algn="ctr">
            <a:solidFill>
              <a:srgbClr val="CCDDEA">
                <a:alpha val="29804"/>
              </a:srgbClr>
            </a:solidFill>
            <a:prstDash val="solid"/>
            <a:miter lim="800000"/>
            <a:headEnd type="none" w="med" len="med"/>
            <a:tailEnd type="none" w="med" len="med"/>
          </a:ln>
          <a:effectLst/>
        </p:spPr>
      </p:cxnSp>
      <p:sp>
        <p:nvSpPr>
          <p:cNvPr id="13" name="OTLSHAPE_TB_00000000000000000000000000000000_TimescaleInterval2"/>
          <p:cNvSpPr txBox="1"/>
          <p:nvPr>
            <p:custDataLst>
              <p:tags r:id="rId9"/>
            </p:custDataLst>
          </p:nvPr>
        </p:nvSpPr>
        <p:spPr>
          <a:xfrm>
            <a:off x="2256579" y="3670549"/>
            <a:ext cx="292095" cy="293140"/>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18" normalizeH="0" baseline="0" noProof="0" dirty="0" smtClean="0">
                <a:ln>
                  <a:noFill/>
                </a:ln>
                <a:solidFill>
                  <a:srgbClr val="CCDDEA"/>
                </a:solidFill>
                <a:effectLst/>
                <a:uLnTx/>
                <a:uFillTx/>
              </a:rPr>
              <a:t>March</a:t>
            </a:r>
          </a:p>
        </p:txBody>
      </p:sp>
      <p:cxnSp>
        <p:nvCxnSpPr>
          <p:cNvPr id="14" name="OTLSHAPE_TB_00000000000000000000000000000000_Separator2"/>
          <p:cNvCxnSpPr/>
          <p:nvPr>
            <p:custDataLst>
              <p:tags r:id="rId10"/>
            </p:custDataLst>
          </p:nvPr>
        </p:nvCxnSpPr>
        <p:spPr>
          <a:xfrm>
            <a:off x="3268094" y="3617022"/>
            <a:ext cx="0" cy="400191"/>
          </a:xfrm>
          <a:prstGeom prst="line">
            <a:avLst/>
          </a:prstGeom>
          <a:noFill/>
          <a:ln w="6350" cap="flat" cmpd="sng" algn="ctr">
            <a:solidFill>
              <a:srgbClr val="CCDDEA">
                <a:alpha val="29804"/>
              </a:srgbClr>
            </a:solidFill>
            <a:prstDash val="solid"/>
            <a:miter lim="800000"/>
            <a:headEnd type="none" w="med" len="med"/>
            <a:tailEnd type="none" w="med" len="med"/>
          </a:ln>
          <a:effectLst/>
        </p:spPr>
      </p:cxnSp>
      <p:sp>
        <p:nvSpPr>
          <p:cNvPr id="15" name="OTLSHAPE_TB_00000000000000000000000000000000_TimescaleInterval3"/>
          <p:cNvSpPr txBox="1"/>
          <p:nvPr>
            <p:custDataLst>
              <p:tags r:id="rId11"/>
            </p:custDataLst>
          </p:nvPr>
        </p:nvSpPr>
        <p:spPr>
          <a:xfrm>
            <a:off x="3357736" y="3670549"/>
            <a:ext cx="223304" cy="293140"/>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20" normalizeH="0" baseline="0" noProof="0" dirty="0" smtClean="0">
                <a:ln>
                  <a:noFill/>
                </a:ln>
                <a:solidFill>
                  <a:srgbClr val="CCDDEA"/>
                </a:solidFill>
                <a:effectLst/>
                <a:uLnTx/>
                <a:uFillTx/>
              </a:rPr>
              <a:t>April</a:t>
            </a:r>
          </a:p>
        </p:txBody>
      </p:sp>
      <p:cxnSp>
        <p:nvCxnSpPr>
          <p:cNvPr id="16" name="OTLSHAPE_TB_00000000000000000000000000000000_Separator3"/>
          <p:cNvCxnSpPr/>
          <p:nvPr>
            <p:custDataLst>
              <p:tags r:id="rId12"/>
            </p:custDataLst>
          </p:nvPr>
        </p:nvCxnSpPr>
        <p:spPr>
          <a:xfrm>
            <a:off x="4405955" y="3617022"/>
            <a:ext cx="0" cy="400191"/>
          </a:xfrm>
          <a:prstGeom prst="line">
            <a:avLst/>
          </a:prstGeom>
          <a:noFill/>
          <a:ln w="6350" cap="flat" cmpd="sng" algn="ctr">
            <a:solidFill>
              <a:srgbClr val="CCDDEA">
                <a:alpha val="29804"/>
              </a:srgbClr>
            </a:solidFill>
            <a:prstDash val="solid"/>
            <a:miter lim="800000"/>
            <a:headEnd type="none" w="med" len="med"/>
            <a:tailEnd type="none" w="med" len="med"/>
          </a:ln>
          <a:effectLst/>
        </p:spPr>
      </p:cxnSp>
      <p:sp>
        <p:nvSpPr>
          <p:cNvPr id="17" name="OTLSHAPE_TB_00000000000000000000000000000000_TimescaleInterval4"/>
          <p:cNvSpPr txBox="1"/>
          <p:nvPr>
            <p:custDataLst>
              <p:tags r:id="rId13"/>
            </p:custDataLst>
          </p:nvPr>
        </p:nvSpPr>
        <p:spPr>
          <a:xfrm>
            <a:off x="4495596" y="3670549"/>
            <a:ext cx="340634" cy="293140"/>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20" normalizeH="0" baseline="0" noProof="0" dirty="0" smtClean="0">
                <a:ln>
                  <a:noFill/>
                </a:ln>
                <a:solidFill>
                  <a:srgbClr val="CCDDEA"/>
                </a:solidFill>
                <a:effectLst/>
                <a:uLnTx/>
                <a:uFillTx/>
              </a:rPr>
              <a:t>May</a:t>
            </a:r>
          </a:p>
        </p:txBody>
      </p:sp>
      <p:cxnSp>
        <p:nvCxnSpPr>
          <p:cNvPr id="18" name="OTLSHAPE_TB_00000000000000000000000000000000_Separator4"/>
          <p:cNvCxnSpPr/>
          <p:nvPr>
            <p:custDataLst>
              <p:tags r:id="rId14"/>
            </p:custDataLst>
          </p:nvPr>
        </p:nvCxnSpPr>
        <p:spPr>
          <a:xfrm>
            <a:off x="5543817" y="3617022"/>
            <a:ext cx="0" cy="400191"/>
          </a:xfrm>
          <a:prstGeom prst="line">
            <a:avLst/>
          </a:prstGeom>
          <a:noFill/>
          <a:ln w="6350" cap="flat" cmpd="sng" algn="ctr">
            <a:solidFill>
              <a:srgbClr val="CCDDEA">
                <a:alpha val="29804"/>
              </a:srgbClr>
            </a:solidFill>
            <a:prstDash val="solid"/>
            <a:miter lim="800000"/>
            <a:headEnd type="none" w="med" len="med"/>
            <a:tailEnd type="none" w="med" len="med"/>
          </a:ln>
          <a:effectLst/>
        </p:spPr>
      </p:cxnSp>
      <p:sp>
        <p:nvSpPr>
          <p:cNvPr id="19" name="OTLSHAPE_TB_00000000000000000000000000000000_TimescaleInterval5"/>
          <p:cNvSpPr txBox="1"/>
          <p:nvPr>
            <p:custDataLst>
              <p:tags r:id="rId15"/>
            </p:custDataLst>
          </p:nvPr>
        </p:nvSpPr>
        <p:spPr>
          <a:xfrm>
            <a:off x="5633457" y="3670549"/>
            <a:ext cx="322706" cy="293140"/>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18" normalizeH="0" baseline="0" noProof="0" dirty="0" smtClean="0">
                <a:ln>
                  <a:noFill/>
                </a:ln>
                <a:solidFill>
                  <a:srgbClr val="CCDDEA"/>
                </a:solidFill>
                <a:effectLst/>
                <a:uLnTx/>
                <a:uFillTx/>
              </a:rPr>
              <a:t>June</a:t>
            </a:r>
          </a:p>
        </p:txBody>
      </p:sp>
      <p:cxnSp>
        <p:nvCxnSpPr>
          <p:cNvPr id="20" name="OTLSHAPE_TB_00000000000000000000000000000000_Separator5"/>
          <p:cNvCxnSpPr/>
          <p:nvPr>
            <p:custDataLst>
              <p:tags r:id="rId16"/>
            </p:custDataLst>
          </p:nvPr>
        </p:nvCxnSpPr>
        <p:spPr>
          <a:xfrm>
            <a:off x="6644972" y="3617022"/>
            <a:ext cx="0" cy="400191"/>
          </a:xfrm>
          <a:prstGeom prst="line">
            <a:avLst/>
          </a:prstGeom>
          <a:noFill/>
          <a:ln w="6350" cap="flat" cmpd="sng" algn="ctr">
            <a:solidFill>
              <a:srgbClr val="CCDDEA">
                <a:alpha val="29804"/>
              </a:srgbClr>
            </a:solidFill>
            <a:prstDash val="solid"/>
            <a:miter lim="800000"/>
            <a:headEnd type="none" w="med" len="med"/>
            <a:tailEnd type="none" w="med" len="med"/>
          </a:ln>
          <a:effectLst/>
        </p:spPr>
      </p:cxnSp>
      <p:sp>
        <p:nvSpPr>
          <p:cNvPr id="21" name="OTLSHAPE_TB_00000000000000000000000000000000_TimescaleInterval6"/>
          <p:cNvSpPr txBox="1"/>
          <p:nvPr>
            <p:custDataLst>
              <p:tags r:id="rId17"/>
            </p:custDataLst>
          </p:nvPr>
        </p:nvSpPr>
        <p:spPr>
          <a:xfrm>
            <a:off x="6734614" y="3670549"/>
            <a:ext cx="298070" cy="293140"/>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22" normalizeH="0" baseline="0" noProof="0" dirty="0" smtClean="0">
                <a:ln>
                  <a:noFill/>
                </a:ln>
                <a:solidFill>
                  <a:srgbClr val="CCDDEA"/>
                </a:solidFill>
                <a:effectLst/>
                <a:uLnTx/>
                <a:uFillTx/>
              </a:rPr>
              <a:t>July</a:t>
            </a:r>
          </a:p>
        </p:txBody>
      </p:sp>
      <p:cxnSp>
        <p:nvCxnSpPr>
          <p:cNvPr id="22" name="OTLSHAPE_TB_00000000000000000000000000000000_Separator6"/>
          <p:cNvCxnSpPr/>
          <p:nvPr>
            <p:custDataLst>
              <p:tags r:id="rId18"/>
            </p:custDataLst>
          </p:nvPr>
        </p:nvCxnSpPr>
        <p:spPr>
          <a:xfrm>
            <a:off x="7782833" y="3617022"/>
            <a:ext cx="0" cy="400191"/>
          </a:xfrm>
          <a:prstGeom prst="line">
            <a:avLst/>
          </a:prstGeom>
          <a:noFill/>
          <a:ln w="6350" cap="flat" cmpd="sng" algn="ctr">
            <a:solidFill>
              <a:srgbClr val="CCDDEA">
                <a:alpha val="29804"/>
              </a:srgbClr>
            </a:solidFill>
            <a:prstDash val="solid"/>
            <a:miter lim="800000"/>
            <a:headEnd type="none" w="med" len="med"/>
            <a:tailEnd type="none" w="med" len="med"/>
          </a:ln>
          <a:effectLst/>
        </p:spPr>
      </p:cxnSp>
      <p:sp>
        <p:nvSpPr>
          <p:cNvPr id="23" name="OTLSHAPE_TB_00000000000000000000000000000000_TimescaleInterval7"/>
          <p:cNvSpPr txBox="1"/>
          <p:nvPr>
            <p:custDataLst>
              <p:tags r:id="rId19"/>
            </p:custDataLst>
          </p:nvPr>
        </p:nvSpPr>
        <p:spPr>
          <a:xfrm>
            <a:off x="7872474" y="3670549"/>
            <a:ext cx="344414" cy="293140"/>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20" normalizeH="0" baseline="0" noProof="0" dirty="0" smtClean="0">
                <a:ln>
                  <a:noFill/>
                </a:ln>
                <a:solidFill>
                  <a:srgbClr val="CCDDEA"/>
                </a:solidFill>
                <a:effectLst/>
                <a:uLnTx/>
                <a:uFillTx/>
              </a:rPr>
              <a:t>August </a:t>
            </a:r>
          </a:p>
        </p:txBody>
      </p:sp>
      <p:cxnSp>
        <p:nvCxnSpPr>
          <p:cNvPr id="24" name="OTLSHAPE_TB_00000000000000000000000000000000_Separator7"/>
          <p:cNvCxnSpPr/>
          <p:nvPr>
            <p:custDataLst>
              <p:tags r:id="rId20"/>
            </p:custDataLst>
          </p:nvPr>
        </p:nvCxnSpPr>
        <p:spPr>
          <a:xfrm>
            <a:off x="8883989" y="3617022"/>
            <a:ext cx="0" cy="400191"/>
          </a:xfrm>
          <a:prstGeom prst="line">
            <a:avLst/>
          </a:prstGeom>
          <a:noFill/>
          <a:ln w="6350" cap="flat" cmpd="sng" algn="ctr">
            <a:solidFill>
              <a:srgbClr val="CCDDEA">
                <a:alpha val="29804"/>
              </a:srgbClr>
            </a:solidFill>
            <a:prstDash val="solid"/>
            <a:miter lim="800000"/>
            <a:headEnd type="none" w="med" len="med"/>
            <a:tailEnd type="none" w="med" len="med"/>
          </a:ln>
          <a:effectLst/>
        </p:spPr>
      </p:cxnSp>
      <p:sp>
        <p:nvSpPr>
          <p:cNvPr id="25" name="OTLSHAPE_TB_00000000000000000000000000000000_TimescaleInterval8"/>
          <p:cNvSpPr txBox="1"/>
          <p:nvPr>
            <p:custDataLst>
              <p:tags r:id="rId21"/>
            </p:custDataLst>
          </p:nvPr>
        </p:nvSpPr>
        <p:spPr>
          <a:xfrm>
            <a:off x="8973630" y="3670549"/>
            <a:ext cx="327305" cy="293140"/>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22" normalizeH="0" baseline="0" noProof="0" dirty="0" smtClean="0">
                <a:ln>
                  <a:noFill/>
                </a:ln>
                <a:solidFill>
                  <a:srgbClr val="CCDDEA"/>
                </a:solidFill>
                <a:effectLst/>
                <a:uLnTx/>
                <a:uFillTx/>
              </a:rPr>
              <a:t>September &amp; Beyond</a:t>
            </a:r>
          </a:p>
        </p:txBody>
      </p:sp>
      <p:sp>
        <p:nvSpPr>
          <p:cNvPr id="28" name="OTLSHAPE_M_a58f29487c0343c08abcf41913e40cae_Title"/>
          <p:cNvSpPr txBox="1"/>
          <p:nvPr>
            <p:custDataLst>
              <p:tags r:id="rId22"/>
            </p:custDataLst>
          </p:nvPr>
        </p:nvSpPr>
        <p:spPr>
          <a:xfrm>
            <a:off x="1621244" y="1363475"/>
            <a:ext cx="562337"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sp>
        <p:nvSpPr>
          <p:cNvPr id="29" name="OTLSHAPE_M_a58f29487c0343c08abcf41913e40cae_Date"/>
          <p:cNvSpPr txBox="1"/>
          <p:nvPr>
            <p:custDataLst>
              <p:tags r:id="rId23"/>
            </p:custDataLst>
          </p:nvPr>
        </p:nvSpPr>
        <p:spPr>
          <a:xfrm>
            <a:off x="1627965" y="1595017"/>
            <a:ext cx="555771"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dirty="0" smtClean="0">
                <a:ln>
                  <a:noFill/>
                </a:ln>
                <a:solidFill>
                  <a:srgbClr val="7F7F7F"/>
                </a:solidFill>
                <a:effectLst/>
                <a:uLnTx/>
                <a:uFillTx/>
              </a:rPr>
              <a:t>Feb. 20</a:t>
            </a:r>
          </a:p>
        </p:txBody>
      </p:sp>
      <p:sp>
        <p:nvSpPr>
          <p:cNvPr id="30" name="OTLSHAPE_M_a58f29487c0343c08abcf41913e40cae_Shape"/>
          <p:cNvSpPr/>
          <p:nvPr>
            <p:custDataLst>
              <p:tags r:id="rId24"/>
            </p:custDataLst>
          </p:nvPr>
        </p:nvSpPr>
        <p:spPr>
          <a:xfrm rot="16200000">
            <a:off x="1648833" y="1844795"/>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3" name="OTLSHAPE_M_52743de8bb6d4044896f473898fe9da7_Shape"/>
          <p:cNvSpPr/>
          <p:nvPr>
            <p:custDataLst>
              <p:tags r:id="rId25"/>
            </p:custDataLst>
          </p:nvPr>
        </p:nvSpPr>
        <p:spPr>
          <a:xfrm rot="16200000">
            <a:off x="2299669" y="2575844"/>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4" name="OTLSHAPE_M_6a283b367375415b92b0e5fc4e16a0cc_Title"/>
          <p:cNvSpPr txBox="1"/>
          <p:nvPr>
            <p:custDataLst>
              <p:tags r:id="rId26"/>
            </p:custDataLst>
          </p:nvPr>
        </p:nvSpPr>
        <p:spPr>
          <a:xfrm>
            <a:off x="5319230" y="2777683"/>
            <a:ext cx="1945703" cy="430887"/>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FF9900"/>
                </a:solidFill>
                <a:effectLst/>
                <a:uLnTx/>
                <a:uFillTx/>
              </a:rPr>
              <a:t>Milestone: Stakeholders Work Complete</a:t>
            </a:r>
          </a:p>
        </p:txBody>
      </p:sp>
      <p:sp>
        <p:nvSpPr>
          <p:cNvPr id="36" name="OTLSHAPE_M_7b0996464ffd4cd3a3b383ab1ba22438_Title"/>
          <p:cNvSpPr txBox="1"/>
          <p:nvPr>
            <p:custDataLst>
              <p:tags r:id="rId27"/>
            </p:custDataLst>
          </p:nvPr>
        </p:nvSpPr>
        <p:spPr>
          <a:xfrm>
            <a:off x="7301386" y="2677543"/>
            <a:ext cx="1251360" cy="430887"/>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489A61"/>
                </a:solidFill>
                <a:effectLst/>
                <a:uLnTx/>
                <a:uFillTx/>
              </a:rPr>
              <a:t>Milestone: BOS Presentation</a:t>
            </a:r>
          </a:p>
        </p:txBody>
      </p:sp>
      <p:sp>
        <p:nvSpPr>
          <p:cNvPr id="38" name="OTLSHAPE_T_7c518fb37f2142bb8e0445920d0403b5_Shape"/>
          <p:cNvSpPr/>
          <p:nvPr>
            <p:custDataLst>
              <p:tags r:id="rId28"/>
            </p:custDataLst>
          </p:nvPr>
        </p:nvSpPr>
        <p:spPr>
          <a:xfrm>
            <a:off x="796013" y="4437021"/>
            <a:ext cx="3609942" cy="390079"/>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9" name="OTLSHAPE_T_7c518fb37f2142bb8e0445920d0403b5_Title"/>
          <p:cNvSpPr txBox="1"/>
          <p:nvPr>
            <p:custDataLst>
              <p:tags r:id="rId29"/>
            </p:custDataLst>
          </p:nvPr>
        </p:nvSpPr>
        <p:spPr>
          <a:xfrm>
            <a:off x="935955" y="4511607"/>
            <a:ext cx="2933342"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8" normalizeH="0" baseline="0" noProof="0" dirty="0" smtClean="0">
                <a:ln>
                  <a:noFill/>
                </a:ln>
                <a:solidFill>
                  <a:prstClr val="white"/>
                </a:solidFill>
                <a:effectLst/>
                <a:uLnTx/>
                <a:uFillTx/>
              </a:rPr>
              <a:t>Plan Drafting &amp; Review</a:t>
            </a:r>
          </a:p>
        </p:txBody>
      </p:sp>
      <p:sp>
        <p:nvSpPr>
          <p:cNvPr id="40" name="OTLSHAPE_T_7c518fb37f2142bb8e0445920d0403b5_JoinedDate"/>
          <p:cNvSpPr txBox="1"/>
          <p:nvPr>
            <p:custDataLst>
              <p:tags r:id="rId30"/>
            </p:custDataLst>
          </p:nvPr>
        </p:nvSpPr>
        <p:spPr>
          <a:xfrm>
            <a:off x="4507634" y="4487971"/>
            <a:ext cx="1405167"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 normalizeH="0" baseline="0" noProof="0" dirty="0" smtClean="0">
                <a:ln>
                  <a:noFill/>
                </a:ln>
                <a:solidFill>
                  <a:srgbClr val="7F7F7F"/>
                </a:solidFill>
                <a:effectLst/>
                <a:uLnTx/>
                <a:uFillTx/>
              </a:rPr>
              <a:t>Feb. 1 – Apr. 30</a:t>
            </a:r>
          </a:p>
        </p:txBody>
      </p:sp>
      <p:sp>
        <p:nvSpPr>
          <p:cNvPr id="44" name="OTLSHAPE_T_9aa183d65df24b0c8fecd0a002471583_Shape"/>
          <p:cNvSpPr/>
          <p:nvPr>
            <p:custDataLst>
              <p:tags r:id="rId31"/>
            </p:custDataLst>
          </p:nvPr>
        </p:nvSpPr>
        <p:spPr>
          <a:xfrm>
            <a:off x="5040654" y="4988672"/>
            <a:ext cx="503164" cy="359779"/>
          </a:xfrm>
          <a:prstGeom prst="roundRect">
            <a:avLst>
              <a:gd name="adj" fmla="val 100000"/>
            </a:avLst>
          </a:prstGeom>
          <a:solidFill>
            <a:srgbClr val="D2472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OTLSHAPE_T_9aa183d65df24b0c8fecd0a002471583_Title"/>
          <p:cNvSpPr txBox="1"/>
          <p:nvPr>
            <p:custDataLst>
              <p:tags r:id="rId32"/>
            </p:custDataLst>
          </p:nvPr>
        </p:nvSpPr>
        <p:spPr>
          <a:xfrm>
            <a:off x="3018180" y="5037172"/>
            <a:ext cx="1995350" cy="215444"/>
          </a:xfrm>
          <a:prstGeom prst="rect">
            <a:avLst/>
          </a:prstGeom>
          <a:noFill/>
        </p:spPr>
        <p:txBody>
          <a:bodyPr vert="horz" wrap="squar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8" normalizeH="0" baseline="0" noProof="0" dirty="0" smtClean="0">
                <a:ln>
                  <a:noFill/>
                </a:ln>
                <a:solidFill>
                  <a:srgbClr val="D24726"/>
                </a:solidFill>
                <a:effectLst/>
                <a:uLnTx/>
                <a:uFillTx/>
              </a:rPr>
              <a:t>Public Outreach Round III</a:t>
            </a:r>
          </a:p>
        </p:txBody>
      </p:sp>
      <p:sp>
        <p:nvSpPr>
          <p:cNvPr id="46" name="OTLSHAPE_T_9aa183d65df24b0c8fecd0a002471583_JoinedDate"/>
          <p:cNvSpPr txBox="1"/>
          <p:nvPr>
            <p:custDataLst>
              <p:tags r:id="rId33"/>
            </p:custDataLst>
          </p:nvPr>
        </p:nvSpPr>
        <p:spPr>
          <a:xfrm>
            <a:off x="5635646" y="5037172"/>
            <a:ext cx="1671258"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 normalizeH="0" baseline="0" noProof="0" dirty="0" smtClean="0">
                <a:ln>
                  <a:noFill/>
                </a:ln>
                <a:solidFill>
                  <a:srgbClr val="7F7F7F"/>
                </a:solidFill>
                <a:effectLst/>
                <a:uLnTx/>
                <a:uFillTx/>
              </a:rPr>
              <a:t>May 14 – June 1</a:t>
            </a:r>
          </a:p>
        </p:txBody>
      </p:sp>
      <p:sp>
        <p:nvSpPr>
          <p:cNvPr id="47" name="OTLSHAPE_T_06a6a20021ea4acdac20b41f7b37b0dd_Shape"/>
          <p:cNvSpPr/>
          <p:nvPr>
            <p:custDataLst>
              <p:tags r:id="rId34"/>
            </p:custDataLst>
          </p:nvPr>
        </p:nvSpPr>
        <p:spPr>
          <a:xfrm>
            <a:off x="8216888" y="4442608"/>
            <a:ext cx="1997376" cy="384492"/>
          </a:xfrm>
          <a:prstGeom prst="roundRect">
            <a:avLst>
              <a:gd name="adj" fmla="val 100000"/>
            </a:avLst>
          </a:prstGeom>
          <a:solidFill>
            <a:srgbClr val="62B57B"/>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8" name="OTLSHAPE_T_06a6a20021ea4acdac20b41f7b37b0dd_Title"/>
          <p:cNvSpPr txBox="1"/>
          <p:nvPr>
            <p:custDataLst>
              <p:tags r:id="rId35"/>
            </p:custDataLst>
          </p:nvPr>
        </p:nvSpPr>
        <p:spPr>
          <a:xfrm>
            <a:off x="8462934" y="4509433"/>
            <a:ext cx="1682784" cy="215444"/>
          </a:xfrm>
          <a:prstGeom prst="rect">
            <a:avLst/>
          </a:prstGeom>
          <a:noFill/>
        </p:spPr>
        <p:txBody>
          <a:bodyPr vert="horz" wrap="square" lIns="0" tIns="0" rIns="0" bIns="0" rtlCol="0" anchor="ctr"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8" normalizeH="0" baseline="0" noProof="0" dirty="0" smtClean="0">
                <a:ln>
                  <a:noFill/>
                </a:ln>
                <a:solidFill>
                  <a:prstClr val="white"/>
                </a:solidFill>
                <a:effectLst/>
                <a:uLnTx/>
                <a:uFillTx/>
              </a:rPr>
              <a:t>PC Deliberation</a:t>
            </a:r>
          </a:p>
        </p:txBody>
      </p:sp>
      <p:sp>
        <p:nvSpPr>
          <p:cNvPr id="51" name="OTLSHAPE_T_7c518fb37f2142bb8e0445920d0403b5_Title"/>
          <p:cNvSpPr txBox="1"/>
          <p:nvPr>
            <p:custDataLst>
              <p:tags r:id="rId36"/>
            </p:custDataLst>
          </p:nvPr>
        </p:nvSpPr>
        <p:spPr>
          <a:xfrm>
            <a:off x="6115104" y="4523743"/>
            <a:ext cx="1098878" cy="215444"/>
          </a:xfrm>
          <a:prstGeom prst="rect">
            <a:avLst/>
          </a:prstGeom>
          <a:noFill/>
        </p:spPr>
        <p:txBody>
          <a:bodyPr vert="horz" wrap="squar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8" normalizeH="0" baseline="0" noProof="0" dirty="0" smtClean="0">
                <a:ln>
                  <a:noFill/>
                </a:ln>
                <a:solidFill>
                  <a:prstClr val="white"/>
                </a:solidFill>
                <a:effectLst/>
                <a:uLnTx/>
                <a:uFillTx/>
              </a:rPr>
              <a:t>Plan Revision</a:t>
            </a:r>
          </a:p>
        </p:txBody>
      </p:sp>
      <p:cxnSp>
        <p:nvCxnSpPr>
          <p:cNvPr id="53" name="OTLSHAPE_M_a58f29487c0343c08abcf41913e40cae_Connector1"/>
          <p:cNvCxnSpPr/>
          <p:nvPr>
            <p:custDataLst>
              <p:tags r:id="rId37"/>
            </p:custDataLst>
          </p:nvPr>
        </p:nvCxnSpPr>
        <p:spPr>
          <a:xfrm>
            <a:off x="2849560" y="1836030"/>
            <a:ext cx="0" cy="1680945"/>
          </a:xfrm>
          <a:prstGeom prst="line">
            <a:avLst/>
          </a:prstGeom>
          <a:noFill/>
          <a:ln w="9525" cap="flat" cmpd="sng" algn="ctr">
            <a:solidFill>
              <a:srgbClr val="0072BC"/>
            </a:solidFill>
            <a:prstDash val="solid"/>
            <a:miter lim="800000"/>
            <a:headEnd type="none" w="med" len="med"/>
            <a:tailEnd type="none" w="med" len="med"/>
          </a:ln>
          <a:effectLst/>
        </p:spPr>
      </p:cxnSp>
      <p:sp>
        <p:nvSpPr>
          <p:cNvPr id="55" name="OTLSHAPE_M_a58f29487c0343c08abcf41913e40cae_Shape"/>
          <p:cNvSpPr/>
          <p:nvPr>
            <p:custDataLst>
              <p:tags r:id="rId38"/>
            </p:custDataLst>
          </p:nvPr>
        </p:nvSpPr>
        <p:spPr>
          <a:xfrm rot="16200000">
            <a:off x="2867672" y="1859610"/>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57" name="OTLSHAPE_M_52743de8bb6d4044896f473898fe9da7_Connector1"/>
          <p:cNvCxnSpPr/>
          <p:nvPr>
            <p:custDataLst>
              <p:tags r:id="rId39"/>
            </p:custDataLst>
          </p:nvPr>
        </p:nvCxnSpPr>
        <p:spPr>
          <a:xfrm>
            <a:off x="4387204" y="2558626"/>
            <a:ext cx="0" cy="953727"/>
          </a:xfrm>
          <a:prstGeom prst="line">
            <a:avLst/>
          </a:prstGeom>
          <a:noFill/>
          <a:ln w="9525" cap="flat" cmpd="sng" algn="ctr">
            <a:solidFill>
              <a:srgbClr val="087FC3"/>
            </a:solidFill>
            <a:prstDash val="solid"/>
            <a:miter lim="800000"/>
            <a:headEnd type="none" w="med" len="med"/>
            <a:tailEnd type="none" w="med" len="med"/>
          </a:ln>
          <a:effectLst/>
        </p:spPr>
      </p:cxnSp>
      <p:sp>
        <p:nvSpPr>
          <p:cNvPr id="58" name="OTLSHAPE_M_52743de8bb6d4044896f473898fe9da7_Shape"/>
          <p:cNvSpPr/>
          <p:nvPr>
            <p:custDataLst>
              <p:tags r:id="rId40"/>
            </p:custDataLst>
          </p:nvPr>
        </p:nvSpPr>
        <p:spPr>
          <a:xfrm rot="16200000">
            <a:off x="4418496" y="2587191"/>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85" name="Group 84"/>
          <p:cNvGrpSpPr/>
          <p:nvPr/>
        </p:nvGrpSpPr>
        <p:grpSpPr>
          <a:xfrm>
            <a:off x="2657401" y="1401523"/>
            <a:ext cx="648145" cy="421219"/>
            <a:chOff x="2813266" y="1411914"/>
            <a:chExt cx="648145" cy="421219"/>
          </a:xfrm>
        </p:grpSpPr>
        <p:sp>
          <p:nvSpPr>
            <p:cNvPr id="54" name="OTLSHAPE_M_a58f29487c0343c08abcf41913e40cae_Date"/>
            <p:cNvSpPr txBox="1"/>
            <p:nvPr>
              <p:custDataLst>
                <p:tags r:id="rId72"/>
              </p:custDataLst>
            </p:nvPr>
          </p:nvSpPr>
          <p:spPr>
            <a:xfrm>
              <a:off x="2813266" y="1617689"/>
              <a:ext cx="64814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dirty="0" smtClean="0">
                  <a:ln>
                    <a:noFill/>
                  </a:ln>
                  <a:solidFill>
                    <a:srgbClr val="7F7F7F"/>
                  </a:solidFill>
                  <a:effectLst/>
                  <a:uLnTx/>
                  <a:uFillTx/>
                </a:rPr>
                <a:t>Mar. 19</a:t>
              </a:r>
            </a:p>
          </p:txBody>
        </p:sp>
        <p:sp>
          <p:nvSpPr>
            <p:cNvPr id="59" name="OTLSHAPE_M_a58f29487c0343c08abcf41913e40cae_Title"/>
            <p:cNvSpPr txBox="1"/>
            <p:nvPr>
              <p:custDataLst>
                <p:tags r:id="rId73"/>
              </p:custDataLst>
            </p:nvPr>
          </p:nvSpPr>
          <p:spPr>
            <a:xfrm>
              <a:off x="2819892" y="1411914"/>
              <a:ext cx="579836"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grpSp>
      <p:sp>
        <p:nvSpPr>
          <p:cNvPr id="60" name="OTLSHAPE_M_a58f29487c0343c08abcf41913e40cae_Date"/>
          <p:cNvSpPr txBox="1"/>
          <p:nvPr>
            <p:custDataLst>
              <p:tags r:id="rId41"/>
            </p:custDataLst>
          </p:nvPr>
        </p:nvSpPr>
        <p:spPr>
          <a:xfrm>
            <a:off x="4137039" y="2316338"/>
            <a:ext cx="64814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pc="-8" dirty="0" smtClean="0">
                <a:solidFill>
                  <a:srgbClr val="7F7F7F"/>
                </a:solidFill>
              </a:rPr>
              <a:t>Apr. 30</a:t>
            </a:r>
            <a:endParaRPr kumimoji="0" lang="en-US" sz="1400" b="0" i="0" u="none" strike="noStrike" kern="0" cap="none" spc="-8" normalizeH="0" baseline="0" noProof="0" dirty="0" smtClean="0">
              <a:ln>
                <a:noFill/>
              </a:ln>
              <a:solidFill>
                <a:srgbClr val="7F7F7F"/>
              </a:solidFill>
              <a:effectLst/>
              <a:uLnTx/>
              <a:uFillTx/>
            </a:endParaRPr>
          </a:p>
        </p:txBody>
      </p:sp>
      <p:sp>
        <p:nvSpPr>
          <p:cNvPr id="61" name="OTLSHAPE_M_a58f29487c0343c08abcf41913e40cae_Title"/>
          <p:cNvSpPr txBox="1"/>
          <p:nvPr>
            <p:custDataLst>
              <p:tags r:id="rId42"/>
            </p:custDataLst>
          </p:nvPr>
        </p:nvSpPr>
        <p:spPr>
          <a:xfrm>
            <a:off x="4143664" y="2103966"/>
            <a:ext cx="580207"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cxnSp>
        <p:nvCxnSpPr>
          <p:cNvPr id="62" name="OTLSHAPE_M_52743de8bb6d4044896f473898fe9da7_Connector1"/>
          <p:cNvCxnSpPr/>
          <p:nvPr>
            <p:custDataLst>
              <p:tags r:id="rId43"/>
            </p:custDataLst>
          </p:nvPr>
        </p:nvCxnSpPr>
        <p:spPr>
          <a:xfrm>
            <a:off x="3376891" y="2573664"/>
            <a:ext cx="0" cy="953727"/>
          </a:xfrm>
          <a:prstGeom prst="line">
            <a:avLst/>
          </a:prstGeom>
          <a:noFill/>
          <a:ln w="9525" cap="flat" cmpd="sng" algn="ctr">
            <a:solidFill>
              <a:srgbClr val="087FC3"/>
            </a:solidFill>
            <a:prstDash val="solid"/>
            <a:miter lim="800000"/>
            <a:headEnd type="none" w="med" len="med"/>
            <a:tailEnd type="none" w="med" len="med"/>
          </a:ln>
          <a:effectLst/>
        </p:spPr>
      </p:cxnSp>
      <p:sp>
        <p:nvSpPr>
          <p:cNvPr id="63" name="OTLSHAPE_M_52743de8bb6d4044896f473898fe9da7_Shape"/>
          <p:cNvSpPr/>
          <p:nvPr>
            <p:custDataLst>
              <p:tags r:id="rId44"/>
            </p:custDataLst>
          </p:nvPr>
        </p:nvSpPr>
        <p:spPr>
          <a:xfrm rot="16200000">
            <a:off x="3386198" y="2587193"/>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4" name="OTLSHAPE_M_a58f29487c0343c08abcf41913e40cae_Date"/>
          <p:cNvSpPr txBox="1"/>
          <p:nvPr>
            <p:custDataLst>
              <p:tags r:id="rId45"/>
            </p:custDataLst>
          </p:nvPr>
        </p:nvSpPr>
        <p:spPr>
          <a:xfrm>
            <a:off x="3494482" y="1602292"/>
            <a:ext cx="64814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dirty="0" smtClean="0">
                <a:ln>
                  <a:noFill/>
                </a:ln>
                <a:solidFill>
                  <a:srgbClr val="7F7F7F"/>
                </a:solidFill>
                <a:effectLst/>
                <a:uLnTx/>
                <a:uFillTx/>
              </a:rPr>
              <a:t>Apr. 9</a:t>
            </a:r>
          </a:p>
        </p:txBody>
      </p:sp>
      <p:sp>
        <p:nvSpPr>
          <p:cNvPr id="65" name="OTLSHAPE_M_a58f29487c0343c08abcf41913e40cae_Title"/>
          <p:cNvSpPr txBox="1"/>
          <p:nvPr>
            <p:custDataLst>
              <p:tags r:id="rId46"/>
            </p:custDataLst>
          </p:nvPr>
        </p:nvSpPr>
        <p:spPr>
          <a:xfrm>
            <a:off x="3437962" y="1391854"/>
            <a:ext cx="585363"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sp>
        <p:nvSpPr>
          <p:cNvPr id="66" name="OTLSHAPE_M_a58f29487c0343c08abcf41913e40cae_Date"/>
          <p:cNvSpPr txBox="1"/>
          <p:nvPr>
            <p:custDataLst>
              <p:tags r:id="rId47"/>
            </p:custDataLst>
          </p:nvPr>
        </p:nvSpPr>
        <p:spPr>
          <a:xfrm>
            <a:off x="3048638" y="2369098"/>
            <a:ext cx="64814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dirty="0" smtClean="0">
                <a:ln>
                  <a:noFill/>
                </a:ln>
                <a:solidFill>
                  <a:srgbClr val="7F7F7F"/>
                </a:solidFill>
                <a:effectLst/>
                <a:uLnTx/>
                <a:uFillTx/>
              </a:rPr>
              <a:t>Apr. 2</a:t>
            </a:r>
          </a:p>
        </p:txBody>
      </p:sp>
      <p:sp>
        <p:nvSpPr>
          <p:cNvPr id="67" name="OTLSHAPE_M_a58f29487c0343c08abcf41913e40cae_Title"/>
          <p:cNvSpPr txBox="1"/>
          <p:nvPr>
            <p:custDataLst>
              <p:tags r:id="rId48"/>
            </p:custDataLst>
          </p:nvPr>
        </p:nvSpPr>
        <p:spPr>
          <a:xfrm>
            <a:off x="3003307" y="2152476"/>
            <a:ext cx="641521"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cxnSp>
        <p:nvCxnSpPr>
          <p:cNvPr id="68" name="OTLSHAPE_M_a58f29487c0343c08abcf41913e40cae_Connector1"/>
          <p:cNvCxnSpPr/>
          <p:nvPr>
            <p:custDataLst>
              <p:tags r:id="rId49"/>
            </p:custDataLst>
          </p:nvPr>
        </p:nvCxnSpPr>
        <p:spPr>
          <a:xfrm>
            <a:off x="6140879" y="1846446"/>
            <a:ext cx="0" cy="1680945"/>
          </a:xfrm>
          <a:prstGeom prst="line">
            <a:avLst/>
          </a:prstGeom>
          <a:noFill/>
          <a:ln w="9525" cap="flat" cmpd="sng" algn="ctr">
            <a:solidFill>
              <a:srgbClr val="0072BC"/>
            </a:solidFill>
            <a:prstDash val="solid"/>
            <a:miter lim="800000"/>
            <a:headEnd type="none" w="med" len="med"/>
            <a:tailEnd type="none" w="med" len="med"/>
          </a:ln>
          <a:effectLst/>
        </p:spPr>
      </p:cxnSp>
      <p:sp>
        <p:nvSpPr>
          <p:cNvPr id="69" name="OTLSHAPE_M_a58f29487c0343c08abcf41913e40cae_Date"/>
          <p:cNvSpPr txBox="1"/>
          <p:nvPr>
            <p:custDataLst>
              <p:tags r:id="rId50"/>
            </p:custDataLst>
          </p:nvPr>
        </p:nvSpPr>
        <p:spPr>
          <a:xfrm>
            <a:off x="5981619" y="1600246"/>
            <a:ext cx="64814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smtClean="0">
                <a:ln>
                  <a:noFill/>
                </a:ln>
                <a:solidFill>
                  <a:srgbClr val="7F7F7F"/>
                </a:solidFill>
                <a:effectLst/>
                <a:uLnTx/>
                <a:uFillTx/>
              </a:rPr>
              <a:t>June 18</a:t>
            </a:r>
            <a:endParaRPr kumimoji="0" lang="en-US" sz="1400" b="0" i="0" u="none" strike="noStrike" kern="0" cap="none" spc="-8" normalizeH="0" baseline="0" noProof="0" dirty="0" smtClean="0">
              <a:ln>
                <a:noFill/>
              </a:ln>
              <a:solidFill>
                <a:srgbClr val="7F7F7F"/>
              </a:solidFill>
              <a:effectLst/>
              <a:uLnTx/>
              <a:uFillTx/>
            </a:endParaRPr>
          </a:p>
        </p:txBody>
      </p:sp>
      <p:sp>
        <p:nvSpPr>
          <p:cNvPr id="70" name="OTLSHAPE_M_a58f29487c0343c08abcf41913e40cae_Shape"/>
          <p:cNvSpPr/>
          <p:nvPr>
            <p:custDataLst>
              <p:tags r:id="rId51"/>
            </p:custDataLst>
          </p:nvPr>
        </p:nvSpPr>
        <p:spPr>
          <a:xfrm rot="16200000">
            <a:off x="6163206" y="1859975"/>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1" name="OTLSHAPE_M_a58f29487c0343c08abcf41913e40cae_Title"/>
          <p:cNvSpPr txBox="1"/>
          <p:nvPr>
            <p:custDataLst>
              <p:tags r:id="rId52"/>
            </p:custDataLst>
          </p:nvPr>
        </p:nvSpPr>
        <p:spPr>
          <a:xfrm>
            <a:off x="5971989" y="1377984"/>
            <a:ext cx="89640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cxnSp>
        <p:nvCxnSpPr>
          <p:cNvPr id="76" name="OTLSHAPE_M_52743de8bb6d4044896f473898fe9da7_Connector1"/>
          <p:cNvCxnSpPr/>
          <p:nvPr>
            <p:custDataLst>
              <p:tags r:id="rId53"/>
            </p:custDataLst>
          </p:nvPr>
        </p:nvCxnSpPr>
        <p:spPr>
          <a:xfrm>
            <a:off x="2566276" y="2133247"/>
            <a:ext cx="1297" cy="1379106"/>
          </a:xfrm>
          <a:prstGeom prst="line">
            <a:avLst/>
          </a:prstGeom>
          <a:noFill/>
          <a:ln w="9525" cap="flat" cmpd="sng" algn="ctr">
            <a:solidFill>
              <a:srgbClr val="087FC3"/>
            </a:solidFill>
            <a:prstDash val="solid"/>
            <a:miter lim="800000"/>
            <a:headEnd type="none" w="med" len="med"/>
            <a:tailEnd type="none" w="med" len="med"/>
          </a:ln>
          <a:effectLst/>
        </p:spPr>
      </p:cxnSp>
      <p:sp>
        <p:nvSpPr>
          <p:cNvPr id="77" name="OTLSHAPE_M_52743de8bb6d4044896f473898fe9da7_Shape"/>
          <p:cNvSpPr/>
          <p:nvPr>
            <p:custDataLst>
              <p:tags r:id="rId54"/>
            </p:custDataLst>
          </p:nvPr>
        </p:nvSpPr>
        <p:spPr>
          <a:xfrm rot="16200000">
            <a:off x="2585852" y="2158958"/>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8" name="OTLSHAPE_M_a58f29487c0343c08abcf41913e40cae_Date"/>
          <p:cNvSpPr txBox="1"/>
          <p:nvPr>
            <p:custDataLst>
              <p:tags r:id="rId55"/>
            </p:custDataLst>
          </p:nvPr>
        </p:nvSpPr>
        <p:spPr>
          <a:xfrm>
            <a:off x="1702036" y="2676189"/>
            <a:ext cx="64814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dirty="0" smtClean="0">
                <a:ln>
                  <a:noFill/>
                </a:ln>
                <a:solidFill>
                  <a:srgbClr val="7F7F7F"/>
                </a:solidFill>
                <a:effectLst/>
                <a:uLnTx/>
                <a:uFillTx/>
              </a:rPr>
              <a:t>Mar. 5</a:t>
            </a:r>
          </a:p>
        </p:txBody>
      </p:sp>
      <p:sp>
        <p:nvSpPr>
          <p:cNvPr id="89" name="OTLSHAPE_M_a58f29487c0343c08abcf41913e40cae_Title"/>
          <p:cNvSpPr txBox="1"/>
          <p:nvPr>
            <p:custDataLst>
              <p:tags r:id="rId56"/>
            </p:custDataLst>
          </p:nvPr>
        </p:nvSpPr>
        <p:spPr>
          <a:xfrm>
            <a:off x="1677488" y="2462099"/>
            <a:ext cx="579091"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grpSp>
        <p:nvGrpSpPr>
          <p:cNvPr id="90" name="Group 89"/>
          <p:cNvGrpSpPr/>
          <p:nvPr/>
        </p:nvGrpSpPr>
        <p:grpSpPr>
          <a:xfrm>
            <a:off x="1968248" y="1826663"/>
            <a:ext cx="648145" cy="429534"/>
            <a:chOff x="2813266" y="1403599"/>
            <a:chExt cx="648145" cy="429534"/>
          </a:xfrm>
        </p:grpSpPr>
        <p:sp>
          <p:nvSpPr>
            <p:cNvPr id="91" name="OTLSHAPE_M_a58f29487c0343c08abcf41913e40cae_Date"/>
            <p:cNvSpPr txBox="1"/>
            <p:nvPr>
              <p:custDataLst>
                <p:tags r:id="rId70"/>
              </p:custDataLst>
            </p:nvPr>
          </p:nvSpPr>
          <p:spPr>
            <a:xfrm>
              <a:off x="2813266" y="1617689"/>
              <a:ext cx="64814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dirty="0" smtClean="0">
                  <a:ln>
                    <a:noFill/>
                  </a:ln>
                  <a:solidFill>
                    <a:srgbClr val="7F7F7F"/>
                  </a:solidFill>
                  <a:effectLst/>
                  <a:uLnTx/>
                  <a:uFillTx/>
                </a:rPr>
                <a:t>Mar. </a:t>
              </a:r>
              <a:r>
                <a:rPr lang="en-US" sz="1400" kern="0" spc="-8" dirty="0" smtClean="0">
                  <a:solidFill>
                    <a:srgbClr val="7F7F7F"/>
                  </a:solidFill>
                </a:rPr>
                <a:t>12</a:t>
              </a:r>
              <a:endParaRPr kumimoji="0" lang="en-US" sz="1400" b="0" i="0" u="none" strike="noStrike" kern="0" cap="none" spc="-8" normalizeH="0" baseline="0" noProof="0" dirty="0" smtClean="0">
                <a:ln>
                  <a:noFill/>
                </a:ln>
                <a:solidFill>
                  <a:srgbClr val="7F7F7F"/>
                </a:solidFill>
                <a:effectLst/>
                <a:uLnTx/>
                <a:uFillTx/>
              </a:endParaRPr>
            </a:p>
          </p:txBody>
        </p:sp>
        <p:sp>
          <p:nvSpPr>
            <p:cNvPr id="92" name="OTLSHAPE_M_a58f29487c0343c08abcf41913e40cae_Title"/>
            <p:cNvSpPr txBox="1"/>
            <p:nvPr>
              <p:custDataLst>
                <p:tags r:id="rId71"/>
              </p:custDataLst>
            </p:nvPr>
          </p:nvSpPr>
          <p:spPr>
            <a:xfrm>
              <a:off x="2819891" y="1403599"/>
              <a:ext cx="579091"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grpSp>
      <p:cxnSp>
        <p:nvCxnSpPr>
          <p:cNvPr id="95" name="OTLSHAPE_M_a58f29487c0343c08abcf41913e40cae_Connector1"/>
          <p:cNvCxnSpPr/>
          <p:nvPr>
            <p:custDataLst>
              <p:tags r:id="rId57"/>
            </p:custDataLst>
          </p:nvPr>
        </p:nvCxnSpPr>
        <p:spPr>
          <a:xfrm>
            <a:off x="3646201" y="1832565"/>
            <a:ext cx="0" cy="1680945"/>
          </a:xfrm>
          <a:prstGeom prst="line">
            <a:avLst/>
          </a:prstGeom>
          <a:noFill/>
          <a:ln w="9525" cap="flat" cmpd="sng" algn="ctr">
            <a:solidFill>
              <a:srgbClr val="0072BC"/>
            </a:solidFill>
            <a:prstDash val="solid"/>
            <a:miter lim="800000"/>
            <a:headEnd type="none" w="med" len="med"/>
            <a:tailEnd type="none" w="med" len="med"/>
          </a:ln>
          <a:effectLst/>
        </p:spPr>
      </p:cxnSp>
      <p:sp>
        <p:nvSpPr>
          <p:cNvPr id="96" name="OTLSHAPE_M_a58f29487c0343c08abcf41913e40cae_Shape"/>
          <p:cNvSpPr/>
          <p:nvPr>
            <p:custDataLst>
              <p:tags r:id="rId58"/>
            </p:custDataLst>
          </p:nvPr>
        </p:nvSpPr>
        <p:spPr>
          <a:xfrm rot="16200000">
            <a:off x="3664313" y="1856145"/>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5" name="OTLSHAPE_M_6a283b367375415b92b0e5fc4e16a0cc_Shape"/>
          <p:cNvSpPr/>
          <p:nvPr>
            <p:custDataLst>
              <p:tags r:id="rId59"/>
            </p:custDataLst>
          </p:nvPr>
        </p:nvSpPr>
        <p:spPr>
          <a:xfrm>
            <a:off x="6618126" y="3191628"/>
            <a:ext cx="423002" cy="438293"/>
          </a:xfrm>
          <a:prstGeom prst="star8">
            <a:avLst/>
          </a:prstGeom>
          <a:solidFill>
            <a:schemeClr val="accent1"/>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97" name="OTLSHAPE_M_a58f29487c0343c08abcf41913e40cae_Connector1"/>
          <p:cNvCxnSpPr/>
          <p:nvPr>
            <p:custDataLst>
              <p:tags r:id="rId60"/>
            </p:custDataLst>
          </p:nvPr>
        </p:nvCxnSpPr>
        <p:spPr>
          <a:xfrm>
            <a:off x="7283159" y="1842615"/>
            <a:ext cx="0" cy="1680945"/>
          </a:xfrm>
          <a:prstGeom prst="line">
            <a:avLst/>
          </a:prstGeom>
          <a:noFill/>
          <a:ln w="9525" cap="flat" cmpd="sng" algn="ctr">
            <a:solidFill>
              <a:srgbClr val="C00000"/>
            </a:solidFill>
            <a:prstDash val="solid"/>
            <a:miter lim="800000"/>
            <a:headEnd type="none" w="med" len="med"/>
            <a:tailEnd type="none" w="med" len="med"/>
          </a:ln>
          <a:effectLst/>
        </p:spPr>
      </p:cxnSp>
      <p:sp>
        <p:nvSpPr>
          <p:cNvPr id="98" name="OTLSHAPE_M_a58f29487c0343c08abcf41913e40cae_Date"/>
          <p:cNvSpPr txBox="1"/>
          <p:nvPr>
            <p:custDataLst>
              <p:tags r:id="rId61"/>
            </p:custDataLst>
          </p:nvPr>
        </p:nvSpPr>
        <p:spPr>
          <a:xfrm>
            <a:off x="7123899" y="1596415"/>
            <a:ext cx="64814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dirty="0" smtClean="0">
                <a:ln>
                  <a:noFill/>
                </a:ln>
                <a:solidFill>
                  <a:srgbClr val="7F7F7F"/>
                </a:solidFill>
                <a:effectLst/>
                <a:uLnTx/>
                <a:uFillTx/>
              </a:rPr>
              <a:t>July 19</a:t>
            </a:r>
          </a:p>
        </p:txBody>
      </p:sp>
      <p:sp>
        <p:nvSpPr>
          <p:cNvPr id="99" name="OTLSHAPE_M_a58f29487c0343c08abcf41913e40cae_Shape"/>
          <p:cNvSpPr/>
          <p:nvPr>
            <p:custDataLst>
              <p:tags r:id="rId62"/>
            </p:custDataLst>
          </p:nvPr>
        </p:nvSpPr>
        <p:spPr>
          <a:xfrm rot="16200000">
            <a:off x="7305486" y="1856144"/>
            <a:ext cx="260124" cy="233065"/>
          </a:xfrm>
          <a:prstGeom prst="flowChartMerge">
            <a:avLst/>
          </a:prstGeom>
          <a:solidFill>
            <a:srgbClr val="C00000"/>
          </a:solidFill>
          <a:ln w="12700" cap="flat" cmpd="sng" algn="ctr">
            <a:solidFill>
              <a:srgbClr val="C00000"/>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0" name="OTLSHAPE_M_a58f29487c0343c08abcf41913e40cae_Title"/>
          <p:cNvSpPr txBox="1"/>
          <p:nvPr>
            <p:custDataLst>
              <p:tags r:id="rId63"/>
            </p:custDataLst>
          </p:nvPr>
        </p:nvSpPr>
        <p:spPr>
          <a:xfrm>
            <a:off x="7041532" y="1374153"/>
            <a:ext cx="89640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C00000"/>
                </a:solidFill>
                <a:effectLst/>
                <a:uLnTx/>
                <a:uFillTx/>
              </a:rPr>
              <a:t>BOS Mtg.</a:t>
            </a:r>
          </a:p>
        </p:txBody>
      </p:sp>
      <p:sp>
        <p:nvSpPr>
          <p:cNvPr id="37" name="OTLSHAPE_M_7b0996464ffd4cd3a3b383ab1ba22438_Shape"/>
          <p:cNvSpPr/>
          <p:nvPr>
            <p:custDataLst>
              <p:tags r:id="rId64"/>
            </p:custDataLst>
          </p:nvPr>
        </p:nvSpPr>
        <p:spPr>
          <a:xfrm>
            <a:off x="7088441" y="3216832"/>
            <a:ext cx="381277" cy="400191"/>
          </a:xfrm>
          <a:prstGeom prst="teardrop">
            <a:avLst/>
          </a:prstGeom>
          <a:solidFill>
            <a:schemeClr val="tx1"/>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3" name="OTLSHAPE_T_06a6a20021ea4acdac20b41f7b37b0dd_Shape"/>
          <p:cNvSpPr/>
          <p:nvPr>
            <p:custDataLst>
              <p:tags r:id="rId65"/>
            </p:custDataLst>
          </p:nvPr>
        </p:nvSpPr>
        <p:spPr>
          <a:xfrm>
            <a:off x="10214264" y="4956693"/>
            <a:ext cx="1357794" cy="384492"/>
          </a:xfrm>
          <a:prstGeom prst="roundRect">
            <a:avLst>
              <a:gd name="adj" fmla="val 100000"/>
            </a:avLst>
          </a:prstGeom>
          <a:solidFill>
            <a:srgbClr val="C00000"/>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4" name="OTLSHAPE_T_06a6a20021ea4acdac20b41f7b37b0dd_Title"/>
          <p:cNvSpPr txBox="1"/>
          <p:nvPr>
            <p:custDataLst>
              <p:tags r:id="rId66"/>
            </p:custDataLst>
          </p:nvPr>
        </p:nvSpPr>
        <p:spPr>
          <a:xfrm>
            <a:off x="9829753" y="5043606"/>
            <a:ext cx="1682784" cy="215444"/>
          </a:xfrm>
          <a:prstGeom prst="rect">
            <a:avLst/>
          </a:prstGeom>
          <a:noFill/>
        </p:spPr>
        <p:txBody>
          <a:bodyPr vert="horz" wrap="squar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8" normalizeH="0" baseline="0" noProof="0" dirty="0" smtClean="0">
                <a:ln>
                  <a:noFill/>
                </a:ln>
                <a:solidFill>
                  <a:prstClr val="white"/>
                </a:solidFill>
                <a:effectLst/>
                <a:uLnTx/>
                <a:uFillTx/>
              </a:rPr>
              <a:t>BOS Deliberation</a:t>
            </a:r>
          </a:p>
        </p:txBody>
      </p:sp>
      <p:sp>
        <p:nvSpPr>
          <p:cNvPr id="75" name="OTLSHAPE_M_a58f29487c0343c08abcf41913e40cae_Shape"/>
          <p:cNvSpPr/>
          <p:nvPr>
            <p:custDataLst>
              <p:tags r:id="rId67"/>
            </p:custDataLst>
          </p:nvPr>
        </p:nvSpPr>
        <p:spPr>
          <a:xfrm rot="16200000">
            <a:off x="6822985" y="2446389"/>
            <a:ext cx="260124" cy="233065"/>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8" name="OTLSHAPE_M_a58f29487c0343c08abcf41913e40cae_Date"/>
          <p:cNvSpPr txBox="1"/>
          <p:nvPr>
            <p:custDataLst>
              <p:tags r:id="rId68"/>
            </p:custDataLst>
          </p:nvPr>
        </p:nvSpPr>
        <p:spPr>
          <a:xfrm>
            <a:off x="6734614" y="2187013"/>
            <a:ext cx="403411" cy="218539"/>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8" normalizeH="0" baseline="0" noProof="0" dirty="0" smtClean="0">
                <a:ln>
                  <a:noFill/>
                </a:ln>
                <a:solidFill>
                  <a:srgbClr val="7F7F7F"/>
                </a:solidFill>
                <a:effectLst/>
                <a:uLnTx/>
                <a:uFillTx/>
              </a:rPr>
              <a:t>July 9</a:t>
            </a:r>
          </a:p>
        </p:txBody>
      </p:sp>
      <p:sp>
        <p:nvSpPr>
          <p:cNvPr id="79" name="OTLSHAPE_M_a58f29487c0343c08abcf41913e40cae_Title"/>
          <p:cNvSpPr txBox="1"/>
          <p:nvPr>
            <p:custDataLst>
              <p:tags r:id="rId69"/>
            </p:custDataLst>
          </p:nvPr>
        </p:nvSpPr>
        <p:spPr>
          <a:xfrm>
            <a:off x="6644972" y="1964751"/>
            <a:ext cx="896405" cy="215444"/>
          </a:xfrm>
          <a:prstGeom prst="rect">
            <a:avLst/>
          </a:prstGeom>
          <a:noFill/>
        </p:spPr>
        <p:txBody>
          <a:bodyPr vert="horz"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6" normalizeH="0" baseline="0" noProof="0" dirty="0" smtClean="0">
                <a:ln>
                  <a:noFill/>
                </a:ln>
                <a:solidFill>
                  <a:srgbClr val="3B5998"/>
                </a:solidFill>
                <a:effectLst/>
                <a:uLnTx/>
                <a:uFillTx/>
              </a:rPr>
              <a:t>SC Mtg.</a:t>
            </a:r>
          </a:p>
        </p:txBody>
      </p:sp>
    </p:spTree>
    <p:extLst>
      <p:ext uri="{BB962C8B-B14F-4D97-AF65-F5344CB8AC3E}">
        <p14:creationId xmlns:p14="http://schemas.microsoft.com/office/powerpoint/2010/main" val="3405308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62" y="188930"/>
            <a:ext cx="10515600" cy="998454"/>
          </a:xfrm>
        </p:spPr>
        <p:txBody>
          <a:bodyPr/>
          <a:lstStyle/>
          <a:p>
            <a:r>
              <a:rPr lang="en-US" dirty="0" smtClean="0"/>
              <a:t>Meeting Layout</a:t>
            </a:r>
            <a:endParaRPr lang="en-US" dirty="0"/>
          </a:p>
        </p:txBody>
      </p:sp>
      <p:graphicFrame>
        <p:nvGraphicFramePr>
          <p:cNvPr id="8" name="Diagram 7"/>
          <p:cNvGraphicFramePr/>
          <p:nvPr>
            <p:extLst>
              <p:ext uri="{D42A27DB-BD31-4B8C-83A1-F6EECF244321}">
                <p14:modId xmlns:p14="http://schemas.microsoft.com/office/powerpoint/2010/main" val="2541112405"/>
              </p:ext>
            </p:extLst>
          </p:nvPr>
        </p:nvGraphicFramePr>
        <p:xfrm>
          <a:off x="103031" y="707011"/>
          <a:ext cx="12088969" cy="568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66259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EnvisionLoudounPPT_Template">
  <a:themeElements>
    <a:clrScheme name="Loudoun County Colors">
      <a:dk1>
        <a:srgbClr val="006647"/>
      </a:dk1>
      <a:lt1>
        <a:srgbClr val="FFFFFF"/>
      </a:lt1>
      <a:dk2>
        <a:srgbClr val="44546A"/>
      </a:dk2>
      <a:lt2>
        <a:srgbClr val="E7E6E6"/>
      </a:lt2>
      <a:accent1>
        <a:srgbClr val="FFA400"/>
      </a:accent1>
      <a:accent2>
        <a:srgbClr val="006647"/>
      </a:accent2>
      <a:accent3>
        <a:srgbClr val="A5A5A5"/>
      </a:accent3>
      <a:accent4>
        <a:srgbClr val="00A3DF"/>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PT Apopka">
      <a:dk1>
        <a:srgbClr val="006647"/>
      </a:dk1>
      <a:lt1>
        <a:srgbClr val="FFFFFF"/>
      </a:lt1>
      <a:dk2>
        <a:srgbClr val="44546A"/>
      </a:dk2>
      <a:lt2>
        <a:srgbClr val="E7E6E6"/>
      </a:lt2>
      <a:accent1>
        <a:srgbClr val="FFA400"/>
      </a:accent1>
      <a:accent2>
        <a:srgbClr val="006647"/>
      </a:accent2>
      <a:accent3>
        <a:srgbClr val="A5A5A5"/>
      </a:accent3>
      <a:accent4>
        <a:srgbClr val="00A3DF"/>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PPT Apopka">
      <a:dk1>
        <a:srgbClr val="006647"/>
      </a:dk1>
      <a:lt1>
        <a:srgbClr val="FFFFFF"/>
      </a:lt1>
      <a:dk2>
        <a:srgbClr val="44546A"/>
      </a:dk2>
      <a:lt2>
        <a:srgbClr val="E7E6E6"/>
      </a:lt2>
      <a:accent1>
        <a:srgbClr val="FFA400"/>
      </a:accent1>
      <a:accent2>
        <a:srgbClr val="006647"/>
      </a:accent2>
      <a:accent3>
        <a:srgbClr val="A5A5A5"/>
      </a:accent3>
      <a:accent4>
        <a:srgbClr val="00A3DF"/>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6031</TotalTime>
  <Words>1484</Words>
  <Application>Microsoft Office PowerPoint</Application>
  <PresentationFormat>Widescreen</PresentationFormat>
  <Paragraphs>260</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 Black</vt:lpstr>
      <vt:lpstr>Calibri</vt:lpstr>
      <vt:lpstr>Corbel</vt:lpstr>
      <vt:lpstr>Lucida Grande</vt:lpstr>
      <vt:lpstr>Times New Roman</vt:lpstr>
      <vt:lpstr>EnvisionLoudounPPT_Template</vt:lpstr>
      <vt:lpstr>Office Theme</vt:lpstr>
      <vt:lpstr>1_Office Theme</vt:lpstr>
      <vt:lpstr>PowerPoint Presentation</vt:lpstr>
      <vt:lpstr>Comprehensive Plan Stakeholders Committee Meeting</vt:lpstr>
      <vt:lpstr>Agenda</vt:lpstr>
      <vt:lpstr>Meeting Objectives</vt:lpstr>
      <vt:lpstr>PowerPoint Presentation</vt:lpstr>
      <vt:lpstr>Update from  Board of Supervisors February 22 Meeting</vt:lpstr>
      <vt:lpstr>Board Update</vt:lpstr>
      <vt:lpstr>Project Timeline</vt:lpstr>
      <vt:lpstr>Meeting Layout</vt:lpstr>
      <vt:lpstr>Meeting Layout</vt:lpstr>
      <vt:lpstr>PowerPoint Presentation</vt:lpstr>
      <vt:lpstr>Envision Loudoun 2040 Chapter 1: Introduction</vt:lpstr>
      <vt:lpstr>Chapter 1: Introduction</vt:lpstr>
      <vt:lpstr>Committee Chapter Discussion</vt:lpstr>
      <vt:lpstr>Committee Chapter Discussion</vt:lpstr>
      <vt:lpstr>PowerPoint Presentation</vt:lpstr>
      <vt:lpstr>Envision Loudoun 2040 Chapter 2:  Built Environment / Land Use Rural Policy Area Section</vt:lpstr>
      <vt:lpstr>PowerPoint Presentation</vt:lpstr>
      <vt:lpstr>Rural Policy Area and Villages</vt:lpstr>
      <vt:lpstr>Committee Chapter Discussion</vt:lpstr>
      <vt:lpstr>PowerPoint Presentation</vt:lpstr>
      <vt:lpstr>Quality Development Policies, Strategies, and Actions </vt:lpstr>
      <vt:lpstr>Quality Development</vt:lpstr>
      <vt:lpstr>Loudoun’s Quality Development</vt:lpstr>
      <vt:lpstr>Relevant Policies, Regulations, and Programs </vt:lpstr>
      <vt:lpstr>Policies, Strategies, and Actions</vt:lpstr>
      <vt:lpstr>Small Group Discussion</vt:lpstr>
      <vt:lpstr>PowerPoint Presentation</vt:lpstr>
    </vt:vector>
  </TitlesOfParts>
  <Company>County of Loudoun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Weaver, Liz</dc:creator>
  <cp:lastModifiedBy>Ray, Alaina</cp:lastModifiedBy>
  <cp:revision>142</cp:revision>
  <cp:lastPrinted>2018-03-05T13:29:08Z</cp:lastPrinted>
  <dcterms:created xsi:type="dcterms:W3CDTF">2018-01-11T16:25:58Z</dcterms:created>
  <dcterms:modified xsi:type="dcterms:W3CDTF">2018-03-05T20:07:22Z</dcterms:modified>
</cp:coreProperties>
</file>